
<file path=[Content_Types].xml><?xml version="1.0" encoding="utf-8"?>
<Types xmlns="http://schemas.openxmlformats.org/package/2006/content-types">
  <Override PartName="/_rels/.rels" ContentType="application/vnd.openxmlformats-package.relationships+xml"/>
  <Override PartName="/ppt/notesSlides/_rels/notesSlide59.xml.rels" ContentType="application/vnd.openxmlformats-package.relationships+xml"/>
  <Override PartName="/ppt/notesSlides/_rels/notesSlide58.xml.rels" ContentType="application/vnd.openxmlformats-package.relationships+xml"/>
  <Override PartName="/ppt/notesSlides/_rels/notesSlide57.xml.rels" ContentType="application/vnd.openxmlformats-package.relationships+xml"/>
  <Override PartName="/ppt/notesSlides/_rels/notesSlide53.xml.rels" ContentType="application/vnd.openxmlformats-package.relationships+xml"/>
  <Override PartName="/ppt/notesSlides/_rels/notesSlide44.xml.rels" ContentType="application/vnd.openxmlformats-package.relationships+xml"/>
  <Override PartName="/ppt/notesSlides/_rels/notesSlide34.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12.xml.rels" ContentType="application/vnd.openxmlformats-package.relationships+xml"/>
  <Override PartName="/ppt/notesSlides/_rels/notesSlide27.xml.rels" ContentType="application/vnd.openxmlformats-package.relationships+xml"/>
  <Override PartName="/ppt/notesSlides/notesSlide12.xml" ContentType="application/vnd.openxmlformats-officedocument.presentationml.notesSlide+xml"/>
  <Override PartName="/ppt/notesSlides/notesSlide58.xml" ContentType="application/vnd.openxmlformats-officedocument.presentationml.notesSlide+xml"/>
  <Override PartName="/ppt/notesSlides/notesSlide27.xml" ContentType="application/vnd.openxmlformats-officedocument.presentationml.notesSlide+xml"/>
  <Override PartName="/ppt/notesSlides/notesSlide14.xml" ContentType="application/vnd.openxmlformats-officedocument.presentationml.notesSlide+xml"/>
  <Override PartName="/ppt/notesSlides/notesSlide1.xml" ContentType="application/vnd.openxmlformats-officedocument.presentationml.notesSlide+xml"/>
  <Override PartName="/ppt/notesSlides/notesSlide34.xml" ContentType="application/vnd.openxmlformats-officedocument.presentationml.notesSlide+xml"/>
  <Override PartName="/ppt/notesSlides/notesSlide57.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ppt/notesSlides/notesSlide59.xml" ContentType="application/vnd.openxmlformats-officedocument.presentationml.notesSlide+xml"/>
  <Override PartName="/ppt/slides/slide59.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57.xml" ContentType="application/vnd.openxmlformats-officedocument.presentationml.slide+xml"/>
  <Override PartName="/ppt/slides/slide9.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0.xml" ContentType="application/vnd.openxmlformats-officedocument.presentationml.slide+xml"/>
  <Override PartName="/ppt/slides/slide56.xml" ContentType="application/vnd.openxmlformats-officedocument.presentationml.slide+xml"/>
  <Override PartName="/ppt/slides/slide8.xml" ContentType="application/vnd.openxmlformats-officedocument.presentationml.slide+xml"/>
  <Override PartName="/ppt/slides/_rels/slide59.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7.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0.xml.rels" ContentType="application/vnd.openxmlformats-package.relationships+xml"/>
  <Override PartName="/ppt/slides/_rels/slide5.xml.rels" ContentType="application/vnd.openxmlformats-package.relationships+xml"/>
  <Override PartName="/ppt/slides/_rels/slide27.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51.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58.xml.rels" ContentType="application/vnd.openxmlformats-package.relationships+xml"/>
  <Override PartName="/ppt/slides/_rels/slide26.xml.rels" ContentType="application/vnd.openxmlformats-package.relationships+xml"/>
  <Override PartName="/ppt/slides/_rels/slide30.xml.rels" ContentType="application/vnd.openxmlformats-package.relationships+xml"/>
  <Override PartName="/ppt/slides/_rels/slide33.xml.rels" ContentType="application/vnd.openxmlformats-package.relationships+xml"/>
  <Override PartName="/ppt/slides/_rels/slide44.xml.rels" ContentType="application/vnd.openxmlformats-package.relationships+xml"/>
  <Override PartName="/ppt/slides/_rels/slide34.xml.rels" ContentType="application/vnd.openxmlformats-package.relationships+xml"/>
  <Override PartName="/ppt/slides/_rels/slide45.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6.xml.rels" ContentType="application/vnd.openxmlformats-package.relationships+xml"/>
  <Override PartName="/ppt/slides/slide53.xml" ContentType="application/vnd.openxmlformats-officedocument.presentationml.slide+xml"/>
  <Override PartName="/ppt/slides/slide5.xml" ContentType="application/vnd.openxmlformats-officedocument.presentationml.slide+xml"/>
  <Override PartName="/ppt/slides/slide27.xml" ContentType="application/vnd.openxmlformats-officedocument.presentationml.slide+xml"/>
  <Override PartName="/ppt/slides/slide20.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55.xml" ContentType="application/vnd.openxmlformats-officedocument.presentationml.slide+xml"/>
  <Override PartName="/ppt/slides/slide7.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45.xml" ContentType="application/vnd.openxmlformats-officedocument.presentationml.slideLayout+xml"/>
  <Override PartName="/ppt/slideLayouts/slideLayout4.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89.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79.xml" ContentType="application/vnd.openxmlformats-officedocument.presentationml.slideLayout+xml"/>
  <Override PartName="/ppt/slideLayouts/slideLayout10.xml" ContentType="application/vnd.openxmlformats-officedocument.presentationml.slideLayout+xml"/>
  <Override PartName="/ppt/slideLayouts/slideLayout69.xml" ContentType="application/vnd.openxmlformats-officedocument.presentationml.slideLayout+xml"/>
  <Override PartName="/ppt/slideLayouts/slideLayout8.xml" ContentType="application/vnd.openxmlformats-officedocument.presentationml.slideLayout+xml"/>
  <Override PartName="/ppt/slideLayouts/slideLayout49.xml" ContentType="application/vnd.openxmlformats-officedocument.presentationml.slideLayout+xml"/>
  <Override PartName="/ppt/slideLayouts/slideLayout17.xml" ContentType="application/vnd.openxmlformats-officedocument.presentationml.slideLayout+xml"/>
  <Override PartName="/ppt/slideLayouts/slideLayout92.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93.xml" ContentType="application/vnd.openxmlformats-officedocument.presentationml.slideLayout+xml"/>
  <Override PartName="/ppt/slideLayouts/slideLayout19.xml" ContentType="application/vnd.openxmlformats-officedocument.presentationml.slideLayout+xml"/>
  <Override PartName="/ppt/slideLayouts/slideLayout94.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slideLayouts/slideLayout15.xml" ContentType="application/vnd.openxmlformats-officedocument.presentationml.slideLayout+xml"/>
  <Override PartName="/ppt/slideLayouts/slideLayout90.xml" ContentType="application/vnd.openxmlformats-officedocument.presentationml.slideLayout+xml"/>
  <Override PartName="/ppt/slideLayouts/slideLayout7.xml" ContentType="application/vnd.openxmlformats-officedocument.presentationml.slideLayout+xml"/>
  <Override PartName="/ppt/slideLayouts/slideLayout48.xml" ContentType="application/vnd.openxmlformats-officedocument.presentationml.slideLayout+xml"/>
  <Override PartName="/ppt/slideLayouts/slideLayout16.xml" ContentType="application/vnd.openxmlformats-officedocument.presentationml.slideLayout+xml"/>
  <Override PartName="/ppt/slideLayouts/slideLayout91.xml" ContentType="application/vnd.openxmlformats-officedocument.presentationml.slideLayout+xml"/>
  <Override PartName="/ppt/slideLayouts/slideLayout22.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1.xml" ContentType="application/vnd.openxmlformats-officedocument.presentationml.slideLayout+xml"/>
  <Override PartName="/ppt/slideLayouts/slideLayout57.xml" ContentType="application/vnd.openxmlformats-officedocument.presentationml.slideLayout+xml"/>
  <Override PartName="/ppt/slideLayouts/slideLayout2.xml" ContentType="application/vnd.openxmlformats-officedocument.presentationml.slideLayout+xml"/>
  <Override PartName="/ppt/slideLayouts/slideLayout58.xml" ContentType="application/vnd.openxmlformats-officedocument.presentationml.slideLayout+xml"/>
  <Override PartName="/ppt/slideLayouts/slideLayout3.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80.xml" ContentType="application/vnd.openxmlformats-officedocument.presentationml.slideLayout+xml"/>
  <Override PartName="/ppt/slideLayouts/_rels/slideLayout96.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7.xml.rels" ContentType="application/vnd.openxmlformats-package.relationships+xml"/>
  <Override PartName="/ppt/slideLayouts/_rels/slideLayout86.xml.rels" ContentType="application/vnd.openxmlformats-package.relationships+xml"/>
  <Override PartName="/ppt/slideLayouts/_rels/slideLayout85.xml.rels" ContentType="application/vnd.openxmlformats-package.relationships+xml"/>
  <Override PartName="/ppt/slideLayouts/_rels/slideLayout84.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79.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70.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83.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80.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90.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68.xml.rels" ContentType="application/vnd.openxmlformats-package.relationships+xml"/>
  <Override PartName="/ppt/slideLayouts/_rels/slideLayout4.xml.rels" ContentType="application/vnd.openxmlformats-package.relationships+xml"/>
  <Override PartName="/ppt/slideLayouts/_rels/slideLayout67.xml.rels" ContentType="application/vnd.openxmlformats-package.relationships+xml"/>
  <Override PartName="/ppt/slideLayouts/_rels/slideLayout3.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91.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81.xml.rels" ContentType="application/vnd.openxmlformats-package.relationships+xml"/>
  <Override PartName="/ppt/slideLayouts/_rels/slideLayout23.xml.rels" ContentType="application/vnd.openxmlformats-package.relationships+xml"/>
  <Override PartName="/ppt/slideLayouts/_rels/slideLayout82.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92.xml.rels" ContentType="application/vnd.openxmlformats-package.relationships+xml"/>
  <Override PartName="/ppt/slideLayouts/_rels/slideLayout34.xml.rels" ContentType="application/vnd.openxmlformats-package.relationships+xml"/>
  <Override PartName="/ppt/slideLayouts/_rels/slideLayout77.xml.rels" ContentType="application/vnd.openxmlformats-package.relationships+xml"/>
  <Override PartName="/ppt/slideLayouts/_rels/slideLayout45.xml.rels" ContentType="application/vnd.openxmlformats-package.relationships+xml"/>
  <Override PartName="/ppt/slideLayouts/_rels/slideLayout93.xml.rels" ContentType="application/vnd.openxmlformats-package.relationships+xml"/>
  <Override PartName="/ppt/slideLayouts/_rels/slideLayout35.xml.rels" ContentType="application/vnd.openxmlformats-package.relationships+xml"/>
  <Override PartName="/ppt/slideLayouts/_rels/slideLayout94.xml.rels" ContentType="application/vnd.openxmlformats-package.relationships+xml"/>
  <Override PartName="/ppt/slideLayouts/_rels/slideLayout36.xml.rels" ContentType="application/vnd.openxmlformats-package.relationships+xml"/>
  <Override PartName="/ppt/slideLayouts/_rels/slideLayout95.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175.png" ContentType="image/png"/>
  <Override PartName="/ppt/media/image172.png" ContentType="image/png"/>
  <Override PartName="/ppt/media/image171.png" ContentType="image/png"/>
  <Override PartName="/ppt/media/image170.png" ContentType="image/png"/>
  <Override PartName="/ppt/media/image169.png" ContentType="image/png"/>
  <Override PartName="/ppt/media/image167.png" ContentType="image/png"/>
  <Override PartName="/ppt/media/image166.png" ContentType="image/png"/>
  <Override PartName="/ppt/media/image165.png" ContentType="image/png"/>
  <Override PartName="/ppt/media/image164.png" ContentType="image/png"/>
  <Override PartName="/ppt/media/image163.png" ContentType="image/png"/>
  <Override PartName="/ppt/media/image162.png" ContentType="image/png"/>
  <Override PartName="/ppt/media/image161.png" ContentType="image/png"/>
  <Override PartName="/ppt/media/image160.png" ContentType="image/png"/>
  <Override PartName="/ppt/media/image154.png" ContentType="image/png"/>
  <Override PartName="/ppt/media/image153.png" ContentType="image/png"/>
  <Override PartName="/ppt/media/image152.png" ContentType="image/png"/>
  <Override PartName="/ppt/media/image151.png" ContentType="image/png"/>
  <Override PartName="/ppt/media/image150.png" ContentType="image/png"/>
  <Override PartName="/ppt/media/image148.png" ContentType="image/png"/>
  <Override PartName="/ppt/media/image147.png" ContentType="image/png"/>
  <Override PartName="/ppt/media/image146.png" ContentType="image/png"/>
  <Override PartName="/ppt/media/image145.png" ContentType="image/png"/>
  <Override PartName="/ppt/media/image144.png" ContentType="image/png"/>
  <Override PartName="/ppt/media/image143.png" ContentType="image/png"/>
  <Override PartName="/ppt/media/image141.png" ContentType="image/png"/>
  <Override PartName="/ppt/media/image140.png" ContentType="image/png"/>
  <Override PartName="/ppt/media/image138.png" ContentType="image/png"/>
  <Override PartName="/ppt/media/image137.png" ContentType="image/png"/>
  <Override PartName="/ppt/media/image136.png" ContentType="image/png"/>
  <Override PartName="/ppt/media/image135.png" ContentType="image/png"/>
  <Override PartName="/ppt/media/image133.png" ContentType="image/png"/>
  <Override PartName="/ppt/media/image132.png" ContentType="image/png"/>
  <Override PartName="/ppt/media/image131.png" ContentType="image/png"/>
  <Override PartName="/ppt/media/image130.png" ContentType="image/png"/>
  <Override PartName="/ppt/media/image128.png" ContentType="image/png"/>
  <Override PartName="/ppt/media/image127.png" ContentType="image/png"/>
  <Override PartName="/ppt/media/image126.png" ContentType="image/png"/>
  <Override PartName="/ppt/media/image125.png" ContentType="image/png"/>
  <Override PartName="/ppt/media/image124.png" ContentType="image/png"/>
  <Override PartName="/ppt/media/image123.png" ContentType="image/png"/>
  <Override PartName="/ppt/media/image122.png" ContentType="image/png"/>
  <Override PartName="/ppt/media/image121.png" ContentType="image/png"/>
  <Override PartName="/ppt/media/image120.png" ContentType="image/png"/>
  <Override PartName="/ppt/media/image118.png" ContentType="image/png"/>
  <Override PartName="/ppt/media/image117.png" ContentType="image/png"/>
  <Override PartName="/ppt/media/image116.png" ContentType="image/png"/>
  <Override PartName="/ppt/media/image134.png" ContentType="image/png"/>
  <Override PartName="/ppt/media/image115.jpeg" ContentType="image/jpeg"/>
  <Override PartName="/ppt/media/image174.jpeg" ContentType="image/jpeg"/>
  <Override PartName="/ppt/media/image114.png" ContentType="image/png"/>
  <Override PartName="/ppt/media/image113.png" ContentType="image/png"/>
  <Override PartName="/ppt/media/image112.png" ContentType="image/png"/>
  <Override PartName="/ppt/media/image111.png" ContentType="image/png"/>
  <Override PartName="/ppt/media/image110.png" ContentType="image/png"/>
  <Override PartName="/ppt/media/image108.png" ContentType="image/png"/>
  <Override PartName="/ppt/media/image107.png" ContentType="image/png"/>
  <Override PartName="/ppt/media/image105.png" ContentType="image/png"/>
  <Override PartName="/ppt/media/image173.jpeg" ContentType="image/jpeg"/>
  <Override PartName="/ppt/media/image104.png" ContentType="image/png"/>
  <Override PartName="/ppt/media/image99.png" ContentType="image/png"/>
  <Override PartName="/ppt/media/image103.png" ContentType="image/png"/>
  <Override PartName="/ppt/media/image98.png" ContentType="image/png"/>
  <Override PartName="/ppt/media/image102.png" ContentType="image/png"/>
  <Override PartName="/ppt/media/image97.png" ContentType="image/png"/>
  <Override PartName="/ppt/media/image44.png" ContentType="image/png"/>
  <Override PartName="/ppt/media/image43.png" ContentType="image/png"/>
  <Override PartName="/ppt/media/image42.png" ContentType="image/png"/>
  <Override PartName="/ppt/media/image46.jpeg" ContentType="image/jpeg"/>
  <Override PartName="/ppt/media/image22.png" ContentType="image/png"/>
  <Override PartName="/ppt/media/image41.png" ContentType="image/png"/>
  <Override PartName="/ppt/media/image109.png" ContentType="image/png"/>
  <Override PartName="/ppt/media/image40.png" ContentType="image/png"/>
  <Override PartName="/ppt/media/image48.png" ContentType="image/png"/>
  <Override PartName="/ppt/media/image35.png" ContentType="image/png"/>
  <Override PartName="/ppt/media/image34.png" ContentType="image/png"/>
  <Override PartName="/ppt/media/image33.png" ContentType="image/png"/>
  <Override PartName="/ppt/media/image32.png" ContentType="image/png"/>
  <Override PartName="/ppt/media/image45.jpeg" ContentType="image/jpeg"/>
  <Override PartName="/ppt/media/image12.png" ContentType="image/png"/>
  <Override PartName="/ppt/media/image31.png" ContentType="image/png"/>
  <Override PartName="/ppt/media/image30.png" ContentType="image/png"/>
  <Override PartName="/ppt/media/image89.png" ContentType="image/png"/>
  <Override PartName="/ppt/media/image29.png" ContentType="image/png"/>
  <Override PartName="/ppt/media/image28.png" ContentType="image/png"/>
  <Override PartName="/ppt/media/image26.png" ContentType="image/png"/>
  <Override PartName="/ppt/media/image25.png" ContentType="image/png"/>
  <Override PartName="/ppt/media/image24.png" ContentType="image/png"/>
  <Override PartName="/ppt/media/image59.png" ContentType="image/png"/>
  <Override PartName="/ppt/media/image10.png" ContentType="image/png"/>
  <Override PartName="/ppt/media/image69.png" ContentType="image/png"/>
  <Override PartName="/ppt/media/image23.png" ContentType="image/png"/>
  <Override PartName="/ppt/media/image37.jpeg" ContentType="image/jpeg"/>
  <Override PartName="/ppt/media/image58.png" ContentType="image/png"/>
  <Override PartName="/ppt/media/image36.png" ContentType="image/png"/>
  <Override PartName="/ppt/media/image155.png" ContentType="image/png"/>
  <Override PartName="/ppt/media/image1.png" ContentType="image/png"/>
  <Override PartName="/ppt/media/image51.png" ContentType="image/png"/>
  <Override PartName="/ppt/media/image21.png" ContentType="image/png"/>
  <Override PartName="/ppt/media/image156.png" ContentType="image/png"/>
  <Override PartName="/ppt/media/image2.png" ContentType="image/png"/>
  <Override PartName="/ppt/media/image52.png" ContentType="image/png"/>
  <Override PartName="/ppt/media/image38.png" ContentType="image/png"/>
  <Override PartName="/ppt/media/image20.jpeg" ContentType="image/jpeg"/>
  <Override PartName="/ppt/media/image157.png" ContentType="image/png"/>
  <Override PartName="/ppt/media/image3.png" ContentType="image/png"/>
  <Override PartName="/ppt/media/image39.jpeg" ContentType="image/jpeg"/>
  <Override PartName="/ppt/media/image106.png" ContentType="image/png"/>
  <Override PartName="/ppt/media/image88.jpeg" ContentType="image/jpeg"/>
  <Override PartName="/ppt/media/image158.png" ContentType="image/png"/>
  <Override PartName="/ppt/media/image4.png" ContentType="image/png"/>
  <Override PartName="/ppt/media/image11.png" ContentType="image/png"/>
  <Override PartName="/ppt/media/image13.png" ContentType="image/png"/>
  <Override PartName="/ppt/media/image56.jpeg" ContentType="image/jpeg"/>
  <Override PartName="/ppt/media/image14.png" ContentType="image/png"/>
  <Override PartName="/ppt/media/image15.png" ContentType="image/png"/>
  <Override PartName="/ppt/media/image159.png" ContentType="image/png"/>
  <Override PartName="/ppt/media/image5.png" ContentType="image/png"/>
  <Override PartName="/ppt/media/image90.png" ContentType="image/png"/>
  <Override PartName="/ppt/media/image16.png" ContentType="image/png"/>
  <Override PartName="/ppt/media/image6.png" ContentType="image/png"/>
  <Override PartName="/ppt/media/image91.png" ContentType="image/png"/>
  <Override PartName="/ppt/media/image17.png" ContentType="image/png"/>
  <Override PartName="/ppt/media/image7.png" ContentType="image/png"/>
  <Override PartName="/ppt/media/image92.png" ContentType="image/png"/>
  <Override PartName="/ppt/media/image18.png" ContentType="image/png"/>
  <Override PartName="/ppt/media/image8.png" ContentType="image/png"/>
  <Override PartName="/ppt/media/image93.png" ContentType="image/png"/>
  <Override PartName="/ppt/media/image19.png" ContentType="image/png"/>
  <Override PartName="/ppt/media/image9.png" ContentType="image/png"/>
  <Override PartName="/ppt/media/image94.png" ContentType="image/png"/>
  <Override PartName="/ppt/media/image49.png" ContentType="image/png"/>
  <Override PartName="/ppt/media/image119.png" ContentType="image/png"/>
  <Override PartName="/ppt/media/image50.png" ContentType="image/png"/>
  <Override PartName="/ppt/media/image168.jpeg" ContentType="image/jpeg"/>
  <Override PartName="/ppt/media/image27.png" ContentType="image/png"/>
  <Override PartName="/ppt/media/image53.jpeg" ContentType="image/jpeg"/>
  <Override PartName="/ppt/media/image54.jpeg" ContentType="image/jpeg"/>
  <Override PartName="/ppt/media/image47.png" ContentType="image/png"/>
  <Override PartName="/ppt/media/image55.jpeg" ContentType="image/jpeg"/>
  <Override PartName="/ppt/media/image129.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142.jpeg" ContentType="image/jpeg"/>
  <Override PartName="/ppt/media/image65.png" ContentType="image/png"/>
  <Override PartName="/ppt/media/image66.png" ContentType="image/png"/>
  <Override PartName="/ppt/media/image57.jpeg" ContentType="image/jpeg"/>
  <Override PartName="/ppt/media/image67.png" ContentType="image/png"/>
  <Override PartName="/ppt/media/image68.png" ContentType="image/png"/>
  <Override PartName="/ppt/media/image139.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79.png" ContentType="image/png"/>
  <Override PartName="/ppt/media/image14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100.png" ContentType="image/png"/>
  <Override PartName="/ppt/media/image95.png" ContentType="image/png"/>
  <Override PartName="/ppt/media/image101.png" ContentType="image/png"/>
  <Override PartName="/ppt/media/image96.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2" name="PlaceHolder 1"/>
          <p:cNvSpPr>
            <a:spLocks noGrp="1"/>
          </p:cNvSpPr>
          <p:nvPr>
            <p:ph type="body"/>
          </p:nvPr>
        </p:nvSpPr>
        <p:spPr>
          <a:xfrm>
            <a:off x="756000" y="5078520"/>
            <a:ext cx="6047640" cy="4811040"/>
          </a:xfrm>
          <a:prstGeom prst="rect">
            <a:avLst/>
          </a:prstGeom>
        </p:spPr>
        <p:txBody>
          <a:bodyPr lIns="0" rIns="0" tIns="0" bIns="0"/>
          <a:p>
            <a:r>
              <a:rPr lang="en-US" sz="2000" spc="-1" strike="noStrike">
                <a:solidFill>
                  <a:srgbClr val="000000"/>
                </a:solidFill>
                <a:uFill>
                  <a:solidFill>
                    <a:srgbClr val="ffffff"/>
                  </a:solidFill>
                </a:uFill>
                <a:latin typeface="Arial"/>
              </a:rPr>
              <a:t>Click to edit the notes format</a:t>
            </a:r>
            <a:endParaRPr lang="en-US" sz="2000" spc="-1" strike="noStrike">
              <a:solidFill>
                <a:srgbClr val="000000"/>
              </a:solidFill>
              <a:uFill>
                <a:solidFill>
                  <a:srgbClr val="ffffff"/>
                </a:solidFill>
              </a:uFill>
              <a:latin typeface="Arial"/>
            </a:endParaRPr>
          </a:p>
        </p:txBody>
      </p:sp>
      <p:sp>
        <p:nvSpPr>
          <p:cNvPr id="343" name="PlaceHolder 2"/>
          <p:cNvSpPr>
            <a:spLocks noGrp="1"/>
          </p:cNvSpPr>
          <p:nvPr>
            <p:ph type="hdr"/>
          </p:nvPr>
        </p:nvSpPr>
        <p:spPr>
          <a:xfrm>
            <a:off x="0" y="0"/>
            <a:ext cx="3280680" cy="534240"/>
          </a:xfrm>
          <a:prstGeom prst="rect">
            <a:avLst/>
          </a:prstGeom>
        </p:spPr>
        <p:txBody>
          <a:bodyPr lIns="0" rIns="0" tIns="0" bIns="0"/>
          <a:p>
            <a:r>
              <a:rPr lang="en-US" sz="1400" spc="-1" strike="noStrike">
                <a:solidFill>
                  <a:srgbClr val="000000"/>
                </a:solidFill>
                <a:uFill>
                  <a:solidFill>
                    <a:srgbClr val="ffffff"/>
                  </a:solidFill>
                </a:uFill>
                <a:latin typeface="Times New Roman"/>
              </a:rPr>
              <a:t>&lt;header&gt;</a:t>
            </a:r>
            <a:endParaRPr lang="en-US" sz="1400" spc="-1" strike="noStrike">
              <a:solidFill>
                <a:srgbClr val="000000"/>
              </a:solidFill>
              <a:uFill>
                <a:solidFill>
                  <a:srgbClr val="ffffff"/>
                </a:solidFill>
              </a:uFill>
              <a:latin typeface="Times New Roman"/>
            </a:endParaRPr>
          </a:p>
        </p:txBody>
      </p:sp>
      <p:sp>
        <p:nvSpPr>
          <p:cNvPr id="344" name="PlaceHolder 3"/>
          <p:cNvSpPr>
            <a:spLocks noGrp="1"/>
          </p:cNvSpPr>
          <p:nvPr>
            <p:ph type="dt"/>
          </p:nvPr>
        </p:nvSpPr>
        <p:spPr>
          <a:xfrm>
            <a:off x="4278960" y="0"/>
            <a:ext cx="3280680" cy="534240"/>
          </a:xfrm>
          <a:prstGeom prst="rect">
            <a:avLst/>
          </a:prstGeom>
        </p:spPr>
        <p:txBody>
          <a:bodyPr lIns="0" rIns="0" tIns="0" bIns="0"/>
          <a:p>
            <a:pPr algn="r"/>
            <a:r>
              <a:rPr lang="en-US" sz="1400" spc="-1" strike="noStrike">
                <a:solidFill>
                  <a:srgbClr val="000000"/>
                </a:solidFill>
                <a:uFill>
                  <a:solidFill>
                    <a:srgbClr val="ffffff"/>
                  </a:solidFill>
                </a:uFill>
                <a:latin typeface="Times New Roman"/>
              </a:rPr>
              <a:t>&lt;date/time&gt;</a:t>
            </a:r>
            <a:endParaRPr lang="en-US" sz="1400" spc="-1" strike="noStrike">
              <a:solidFill>
                <a:srgbClr val="000000"/>
              </a:solidFill>
              <a:uFill>
                <a:solidFill>
                  <a:srgbClr val="ffffff"/>
                </a:solidFill>
              </a:uFill>
              <a:latin typeface="Times New Roman"/>
            </a:endParaRPr>
          </a:p>
        </p:txBody>
      </p:sp>
      <p:sp>
        <p:nvSpPr>
          <p:cNvPr id="345" name="PlaceHolder 4"/>
          <p:cNvSpPr>
            <a:spLocks noGrp="1"/>
          </p:cNvSpPr>
          <p:nvPr>
            <p:ph type="ftr"/>
          </p:nvPr>
        </p:nvSpPr>
        <p:spPr>
          <a:xfrm>
            <a:off x="0" y="10157400"/>
            <a:ext cx="3280680" cy="534240"/>
          </a:xfrm>
          <a:prstGeom prst="rect">
            <a:avLst/>
          </a:prstGeom>
        </p:spPr>
        <p:txBody>
          <a:bodyPr lIns="0" rIns="0" tIns="0" bIns="0" anchor="b"/>
          <a:p>
            <a:r>
              <a:rPr lang="en-US" sz="1400" spc="-1" strike="noStrike">
                <a:solidFill>
                  <a:srgbClr val="000000"/>
                </a:solidFill>
                <a:uFill>
                  <a:solidFill>
                    <a:srgbClr val="ffffff"/>
                  </a:solidFill>
                </a:uFill>
                <a:latin typeface="Times New Roman"/>
              </a:rPr>
              <a:t>&lt;footer&gt;</a:t>
            </a:r>
            <a:endParaRPr lang="en-US" sz="1400" spc="-1" strike="noStrike">
              <a:solidFill>
                <a:srgbClr val="000000"/>
              </a:solidFill>
              <a:uFill>
                <a:solidFill>
                  <a:srgbClr val="ffffff"/>
                </a:solidFill>
              </a:uFill>
              <a:latin typeface="Times New Roman"/>
            </a:endParaRPr>
          </a:p>
        </p:txBody>
      </p:sp>
      <p:sp>
        <p:nvSpPr>
          <p:cNvPr id="346" name="PlaceHolder 5"/>
          <p:cNvSpPr>
            <a:spLocks noGrp="1"/>
          </p:cNvSpPr>
          <p:nvPr>
            <p:ph type="sldNum"/>
          </p:nvPr>
        </p:nvSpPr>
        <p:spPr>
          <a:xfrm>
            <a:off x="4278960" y="10157400"/>
            <a:ext cx="3280680" cy="534240"/>
          </a:xfrm>
          <a:prstGeom prst="rect">
            <a:avLst/>
          </a:prstGeom>
        </p:spPr>
        <p:txBody>
          <a:bodyPr lIns="0" rIns="0" tIns="0" bIns="0" anchor="b"/>
          <a:p>
            <a:pPr algn="r"/>
            <a:fld id="{90BC8ED9-B164-44D3-8490-FE823298E37E}" type="slidenum">
              <a:rPr lang="en-US" sz="1400" spc="-1" strike="noStrike">
                <a:solidFill>
                  <a:srgbClr val="000000"/>
                </a:solidFill>
                <a:uFill>
                  <a:solidFill>
                    <a:srgbClr val="ffffff"/>
                  </a:solidFill>
                </a:uFill>
                <a:latin typeface="Times New Roman"/>
              </a:rPr>
              <a:t>&lt;number&gt;</a:t>
            </a:fld>
            <a:endParaRPr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2" name="PlaceHolder 1"/>
          <p:cNvSpPr>
            <a:spLocks noGrp="1"/>
          </p:cNvSpPr>
          <p:nvPr>
            <p:ph type="body"/>
          </p:nvPr>
        </p:nvSpPr>
        <p:spPr>
          <a:xfrm>
            <a:off x="750600" y="4706280"/>
            <a:ext cx="5356440" cy="3938760"/>
          </a:xfrm>
          <a:prstGeom prst="rect">
            <a:avLst/>
          </a:prstGeom>
        </p:spPr>
        <p:txBody>
          <a:bodyPr lIns="0" rIns="0" tIns="0" bIns="0"/>
          <a:p>
            <a:endParaRPr lang="en-US" sz="2000" spc="-1" strike="noStrike">
              <a:solidFill>
                <a:srgbClr val="000000"/>
              </a:solidFill>
              <a:uFill>
                <a:solidFill>
                  <a:srgbClr val="ffffff"/>
                </a:solidFill>
              </a:uFill>
              <a:latin typeface="Arial"/>
            </a:endParaRPr>
          </a:p>
        </p:txBody>
      </p:sp>
      <p:sp>
        <p:nvSpPr>
          <p:cNvPr id="833" name="TextShape 2"/>
          <p:cNvSpPr txBox="1"/>
          <p:nvPr/>
        </p:nvSpPr>
        <p:spPr>
          <a:xfrm>
            <a:off x="2957400" y="8915400"/>
            <a:ext cx="942480" cy="204840"/>
          </a:xfrm>
          <a:prstGeom prst="rect">
            <a:avLst/>
          </a:prstGeom>
          <a:noFill/>
          <a:ln>
            <a:noFill/>
          </a:ln>
        </p:spPr>
        <p:txBody>
          <a:bodyPr anchor="b"/>
          <a:p>
            <a:pPr algn="ctr">
              <a:lnSpc>
                <a:spcPct val="100000"/>
              </a:lnSpc>
            </a:pPr>
            <a:fld id="{43C80ABB-CB80-48C5-838B-F03EA48BCDB7}" type="slidenum">
              <a:rPr lang="en-US" sz="1000" spc="-1" strike="noStrike">
                <a:solidFill>
                  <a:srgbClr val="000000"/>
                </a:solidFill>
                <a:uFill>
                  <a:solidFill>
                    <a:srgbClr val="ffffff"/>
                  </a:solidFill>
                </a:uFill>
                <a:latin typeface="Arial"/>
                <a:ea typeface="+mn-ea"/>
              </a:rPr>
              <a:t>&lt;number&gt;</a:t>
            </a:fld>
            <a:endParaRPr lang="en-US" sz="1400" spc="-1" strike="noStrike">
              <a:solidFill>
                <a:srgbClr val="000000"/>
              </a:solidFill>
              <a:uFill>
                <a:solidFill>
                  <a:srgbClr val="ffffff"/>
                </a:solidFill>
              </a:uFill>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4" name="PlaceHolder 1"/>
          <p:cNvSpPr>
            <a:spLocks noGrp="1"/>
          </p:cNvSpPr>
          <p:nvPr>
            <p:ph type="body"/>
          </p:nvPr>
        </p:nvSpPr>
        <p:spPr>
          <a:xfrm>
            <a:off x="750600" y="4706280"/>
            <a:ext cx="5356440" cy="3938760"/>
          </a:xfrm>
          <a:prstGeom prst="rect">
            <a:avLst/>
          </a:prstGeom>
        </p:spPr>
        <p:txBody>
          <a:bodyPr lIns="0" rIns="0" tIns="0" bIns="0"/>
          <a:p>
            <a:endParaRPr lang="en-US" sz="2000" spc="-1" strike="noStrike">
              <a:solidFill>
                <a:srgbClr val="000000"/>
              </a:solidFill>
              <a:uFill>
                <a:solidFill>
                  <a:srgbClr val="ffffff"/>
                </a:solidFill>
              </a:uFill>
              <a:latin typeface="Arial"/>
            </a:endParaRPr>
          </a:p>
        </p:txBody>
      </p:sp>
      <p:sp>
        <p:nvSpPr>
          <p:cNvPr id="835" name="TextShape 2"/>
          <p:cNvSpPr txBox="1"/>
          <p:nvPr/>
        </p:nvSpPr>
        <p:spPr>
          <a:xfrm>
            <a:off x="2957400" y="8915400"/>
            <a:ext cx="942480" cy="204840"/>
          </a:xfrm>
          <a:prstGeom prst="rect">
            <a:avLst/>
          </a:prstGeom>
          <a:noFill/>
          <a:ln>
            <a:noFill/>
          </a:ln>
        </p:spPr>
        <p:txBody>
          <a:bodyPr anchor="b"/>
          <a:p>
            <a:pPr algn="ctr">
              <a:lnSpc>
                <a:spcPct val="100000"/>
              </a:lnSpc>
            </a:pPr>
            <a:fld id="{914CE27C-C47E-42DD-8A74-7DBF52FFA385}" type="slidenum">
              <a:rPr lang="en-US" sz="1000" spc="-1" strike="noStrike">
                <a:solidFill>
                  <a:srgbClr val="000000"/>
                </a:solidFill>
                <a:uFill>
                  <a:solidFill>
                    <a:srgbClr val="ffffff"/>
                  </a:solidFill>
                </a:uFill>
                <a:latin typeface="Arial"/>
                <a:ea typeface="+mn-ea"/>
              </a:rPr>
              <a:t>&lt;number&gt;</a:t>
            </a:fld>
            <a:endParaRPr lang="en-US" sz="1400" spc="-1" strike="noStrike">
              <a:solidFill>
                <a:srgbClr val="000000"/>
              </a:solidFill>
              <a:uFill>
                <a:solidFill>
                  <a:srgbClr val="ffffff"/>
                </a:solidFill>
              </a:uFill>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6" name="PlaceHolder 1"/>
          <p:cNvSpPr>
            <a:spLocks noGrp="1"/>
          </p:cNvSpPr>
          <p:nvPr>
            <p:ph type="body"/>
          </p:nvPr>
        </p:nvSpPr>
        <p:spPr>
          <a:xfrm>
            <a:off x="750600" y="4706280"/>
            <a:ext cx="5356440" cy="3938760"/>
          </a:xfrm>
          <a:prstGeom prst="rect">
            <a:avLst/>
          </a:prstGeom>
        </p:spPr>
        <p:txBody>
          <a:bodyPr lIns="0" rIns="0" tIns="0" bIns="0"/>
          <a:p>
            <a:endParaRPr lang="en-US" sz="2000" spc="-1" strike="noStrike">
              <a:solidFill>
                <a:srgbClr val="000000"/>
              </a:solidFill>
              <a:uFill>
                <a:solidFill>
                  <a:srgbClr val="ffffff"/>
                </a:solidFill>
              </a:uFill>
              <a:latin typeface="Arial"/>
            </a:endParaRPr>
          </a:p>
        </p:txBody>
      </p:sp>
      <p:sp>
        <p:nvSpPr>
          <p:cNvPr id="837" name="TextShape 2"/>
          <p:cNvSpPr txBox="1"/>
          <p:nvPr/>
        </p:nvSpPr>
        <p:spPr>
          <a:xfrm>
            <a:off x="2957400" y="8915400"/>
            <a:ext cx="942480" cy="204840"/>
          </a:xfrm>
          <a:prstGeom prst="rect">
            <a:avLst/>
          </a:prstGeom>
          <a:noFill/>
          <a:ln>
            <a:noFill/>
          </a:ln>
        </p:spPr>
        <p:txBody>
          <a:bodyPr anchor="b"/>
          <a:p>
            <a:pPr algn="ctr">
              <a:lnSpc>
                <a:spcPct val="100000"/>
              </a:lnSpc>
            </a:pPr>
            <a:fld id="{F395F77D-04F7-4D33-B28D-E0943E2D9740}" type="slidenum">
              <a:rPr lang="en-US" sz="1000" spc="-1" strike="noStrike">
                <a:solidFill>
                  <a:srgbClr val="000000"/>
                </a:solidFill>
                <a:uFill>
                  <a:solidFill>
                    <a:srgbClr val="ffffff"/>
                  </a:solidFill>
                </a:uFill>
                <a:latin typeface="Arial"/>
                <a:ea typeface="+mn-ea"/>
              </a:rPr>
              <a:t>&lt;number&gt;</a:t>
            </a:fld>
            <a:endParaRPr lang="en-US" sz="1400" spc="-1" strike="noStrike">
              <a:solidFill>
                <a:srgbClr val="000000"/>
              </a:solidFill>
              <a:uFill>
                <a:solidFill>
                  <a:srgbClr val="ffffff"/>
                </a:solidFill>
              </a:uFill>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8" name="PlaceHolder 1"/>
          <p:cNvSpPr>
            <a:spLocks noGrp="1"/>
          </p:cNvSpPr>
          <p:nvPr>
            <p:ph type="body"/>
          </p:nvPr>
        </p:nvSpPr>
        <p:spPr>
          <a:xfrm>
            <a:off x="750600" y="4706280"/>
            <a:ext cx="5356440" cy="3938760"/>
          </a:xfrm>
          <a:prstGeom prst="rect">
            <a:avLst/>
          </a:prstGeom>
        </p:spPr>
        <p:txBody>
          <a:bodyPr lIns="0" rIns="0" tIns="0" bIns="0"/>
          <a:p>
            <a:endParaRPr lang="en-US" sz="2000" spc="-1" strike="noStrike">
              <a:solidFill>
                <a:srgbClr val="000000"/>
              </a:solidFill>
              <a:uFill>
                <a:solidFill>
                  <a:srgbClr val="ffffff"/>
                </a:solidFill>
              </a:uFill>
              <a:latin typeface="Arial"/>
            </a:endParaRPr>
          </a:p>
        </p:txBody>
      </p:sp>
      <p:sp>
        <p:nvSpPr>
          <p:cNvPr id="839" name="TextShape 2"/>
          <p:cNvSpPr txBox="1"/>
          <p:nvPr/>
        </p:nvSpPr>
        <p:spPr>
          <a:xfrm>
            <a:off x="2957400" y="8915400"/>
            <a:ext cx="942480" cy="204840"/>
          </a:xfrm>
          <a:prstGeom prst="rect">
            <a:avLst/>
          </a:prstGeom>
          <a:noFill/>
          <a:ln>
            <a:noFill/>
          </a:ln>
        </p:spPr>
        <p:txBody>
          <a:bodyPr anchor="b"/>
          <a:p>
            <a:pPr algn="ctr">
              <a:lnSpc>
                <a:spcPct val="100000"/>
              </a:lnSpc>
            </a:pPr>
            <a:fld id="{DA48690D-AAD1-42A1-A238-095022FC1076}" type="slidenum">
              <a:rPr lang="en-US" sz="1000" spc="-1" strike="noStrike">
                <a:solidFill>
                  <a:srgbClr val="000000"/>
                </a:solidFill>
                <a:uFill>
                  <a:solidFill>
                    <a:srgbClr val="ffffff"/>
                  </a:solidFill>
                </a:uFill>
                <a:latin typeface="Arial"/>
                <a:ea typeface="+mn-ea"/>
              </a:rPr>
              <a:t>&lt;number&gt;</a:t>
            </a:fld>
            <a:endParaRPr lang="en-US" sz="1400" spc="-1" strike="noStrike">
              <a:solidFill>
                <a:srgbClr val="000000"/>
              </a:solidFill>
              <a:uFill>
                <a:solidFill>
                  <a:srgbClr val="ffffff"/>
                </a:solidFill>
              </a:uFill>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0" name="PlaceHolder 1"/>
          <p:cNvSpPr>
            <a:spLocks noGrp="1"/>
          </p:cNvSpPr>
          <p:nvPr>
            <p:ph type="body"/>
          </p:nvPr>
        </p:nvSpPr>
        <p:spPr>
          <a:xfrm>
            <a:off x="750600" y="4706280"/>
            <a:ext cx="5356440" cy="3938760"/>
          </a:xfrm>
          <a:prstGeom prst="rect">
            <a:avLst/>
          </a:prstGeom>
        </p:spPr>
        <p:txBody>
          <a:bodyPr lIns="0" rIns="0" tIns="0" bIns="0"/>
          <a:p>
            <a:endParaRPr lang="en-US" sz="2000" spc="-1" strike="noStrike">
              <a:solidFill>
                <a:srgbClr val="000000"/>
              </a:solidFill>
              <a:uFill>
                <a:solidFill>
                  <a:srgbClr val="ffffff"/>
                </a:solidFill>
              </a:uFill>
              <a:latin typeface="Arial"/>
            </a:endParaRPr>
          </a:p>
        </p:txBody>
      </p:sp>
      <p:sp>
        <p:nvSpPr>
          <p:cNvPr id="841" name="TextShape 2"/>
          <p:cNvSpPr txBox="1"/>
          <p:nvPr/>
        </p:nvSpPr>
        <p:spPr>
          <a:xfrm>
            <a:off x="2957400" y="8915400"/>
            <a:ext cx="942480" cy="204840"/>
          </a:xfrm>
          <a:prstGeom prst="rect">
            <a:avLst/>
          </a:prstGeom>
          <a:noFill/>
          <a:ln>
            <a:noFill/>
          </a:ln>
        </p:spPr>
        <p:txBody>
          <a:bodyPr anchor="b"/>
          <a:p>
            <a:pPr algn="ctr">
              <a:lnSpc>
                <a:spcPct val="100000"/>
              </a:lnSpc>
            </a:pPr>
            <a:fld id="{D9BF2AA3-A199-4E63-B99E-99A380523BF4}" type="slidenum">
              <a:rPr lang="en-US" sz="1000" spc="-1" strike="noStrike">
                <a:solidFill>
                  <a:srgbClr val="000000"/>
                </a:solidFill>
                <a:uFill>
                  <a:solidFill>
                    <a:srgbClr val="ffffff"/>
                  </a:solidFill>
                </a:uFill>
                <a:latin typeface="Arial"/>
                <a:ea typeface="+mn-ea"/>
              </a:rPr>
              <a:t>&lt;number&gt;</a:t>
            </a:fld>
            <a:endParaRPr lang="en-US" sz="1400" spc="-1" strike="noStrike">
              <a:solidFill>
                <a:srgbClr val="000000"/>
              </a:solidFill>
              <a:uFill>
                <a:solidFill>
                  <a:srgbClr val="ffffff"/>
                </a:solidFill>
              </a:uFill>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2" name="PlaceHolder 1"/>
          <p:cNvSpPr>
            <a:spLocks noGrp="1"/>
          </p:cNvSpPr>
          <p:nvPr>
            <p:ph type="body"/>
          </p:nvPr>
        </p:nvSpPr>
        <p:spPr>
          <a:xfrm>
            <a:off x="750600" y="4706280"/>
            <a:ext cx="5356440" cy="3938760"/>
          </a:xfrm>
          <a:prstGeom prst="rect">
            <a:avLst/>
          </a:prstGeom>
        </p:spPr>
        <p:txBody>
          <a:bodyPr lIns="0" rIns="0" tIns="0" bIns="0"/>
          <a:p>
            <a:endParaRPr lang="en-US" sz="2000" spc="-1" strike="noStrike">
              <a:solidFill>
                <a:srgbClr val="000000"/>
              </a:solidFill>
              <a:uFill>
                <a:solidFill>
                  <a:srgbClr val="ffffff"/>
                </a:solidFill>
              </a:uFill>
              <a:latin typeface="Arial"/>
            </a:endParaRPr>
          </a:p>
        </p:txBody>
      </p:sp>
      <p:sp>
        <p:nvSpPr>
          <p:cNvPr id="843" name="TextShape 2"/>
          <p:cNvSpPr txBox="1"/>
          <p:nvPr/>
        </p:nvSpPr>
        <p:spPr>
          <a:xfrm>
            <a:off x="2957400" y="8915400"/>
            <a:ext cx="942480" cy="204840"/>
          </a:xfrm>
          <a:prstGeom prst="rect">
            <a:avLst/>
          </a:prstGeom>
          <a:noFill/>
          <a:ln>
            <a:noFill/>
          </a:ln>
        </p:spPr>
        <p:txBody>
          <a:bodyPr anchor="b"/>
          <a:p>
            <a:pPr algn="ctr">
              <a:lnSpc>
                <a:spcPct val="100000"/>
              </a:lnSpc>
            </a:pPr>
            <a:fld id="{637F3ABD-539C-474B-A132-244918655E63}" type="slidenum">
              <a:rPr lang="en-US" sz="1000" spc="-1" strike="noStrike">
                <a:solidFill>
                  <a:srgbClr val="000000"/>
                </a:solidFill>
                <a:uFill>
                  <a:solidFill>
                    <a:srgbClr val="ffffff"/>
                  </a:solidFill>
                </a:uFill>
                <a:latin typeface="Arial"/>
                <a:ea typeface="+mn-ea"/>
              </a:rPr>
              <a:t>&lt;number&gt;</a:t>
            </a:fld>
            <a:endParaRPr lang="en-US" sz="1400" spc="-1" strike="noStrike">
              <a:solidFill>
                <a:srgbClr val="000000"/>
              </a:solidFill>
              <a:uFill>
                <a:solidFill>
                  <a:srgbClr val="ffffff"/>
                </a:solidFill>
              </a:uFill>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4" name="PlaceHolder 1"/>
          <p:cNvSpPr>
            <a:spLocks noGrp="1"/>
          </p:cNvSpPr>
          <p:nvPr>
            <p:ph type="body"/>
          </p:nvPr>
        </p:nvSpPr>
        <p:spPr>
          <a:xfrm>
            <a:off x="750600" y="4706280"/>
            <a:ext cx="5356440" cy="3938760"/>
          </a:xfrm>
          <a:prstGeom prst="rect">
            <a:avLst/>
          </a:prstGeom>
        </p:spPr>
        <p:txBody>
          <a:bodyPr lIns="0" rIns="0" tIns="0" bIns="0"/>
          <a:p>
            <a:endParaRPr lang="en-US" sz="2000" spc="-1" strike="noStrike">
              <a:solidFill>
                <a:srgbClr val="000000"/>
              </a:solidFill>
              <a:uFill>
                <a:solidFill>
                  <a:srgbClr val="ffffff"/>
                </a:solidFill>
              </a:uFill>
              <a:latin typeface="Arial"/>
            </a:endParaRPr>
          </a:p>
        </p:txBody>
      </p:sp>
      <p:sp>
        <p:nvSpPr>
          <p:cNvPr id="845" name="TextShape 2"/>
          <p:cNvSpPr txBox="1"/>
          <p:nvPr/>
        </p:nvSpPr>
        <p:spPr>
          <a:xfrm>
            <a:off x="2957400" y="8915400"/>
            <a:ext cx="942480" cy="204840"/>
          </a:xfrm>
          <a:prstGeom prst="rect">
            <a:avLst/>
          </a:prstGeom>
          <a:noFill/>
          <a:ln>
            <a:noFill/>
          </a:ln>
        </p:spPr>
        <p:txBody>
          <a:bodyPr anchor="b"/>
          <a:p>
            <a:pPr algn="ctr">
              <a:lnSpc>
                <a:spcPct val="100000"/>
              </a:lnSpc>
            </a:pPr>
            <a:fld id="{81984664-22C2-4C5C-A198-28B8F2032E1C}" type="slidenum">
              <a:rPr lang="en-US" sz="1000" spc="-1" strike="noStrike">
                <a:solidFill>
                  <a:srgbClr val="000000"/>
                </a:solidFill>
                <a:uFill>
                  <a:solidFill>
                    <a:srgbClr val="ffffff"/>
                  </a:solidFill>
                </a:uFill>
                <a:latin typeface="Arial"/>
                <a:ea typeface="+mn-ea"/>
              </a:rPr>
              <a:t>&lt;number&gt;</a:t>
            </a:fld>
            <a:endParaRPr lang="en-US" sz="1400" spc="-1" strike="noStrike">
              <a:solidFill>
                <a:srgbClr val="000000"/>
              </a:solidFill>
              <a:uFill>
                <a:solidFill>
                  <a:srgbClr val="ffffff"/>
                </a:solidFill>
              </a:uFill>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6" name="PlaceHolder 1"/>
          <p:cNvSpPr>
            <a:spLocks noGrp="1"/>
          </p:cNvSpPr>
          <p:nvPr>
            <p:ph type="body"/>
          </p:nvPr>
        </p:nvSpPr>
        <p:spPr>
          <a:xfrm>
            <a:off x="750600" y="4706280"/>
            <a:ext cx="5356440" cy="3938760"/>
          </a:xfrm>
          <a:prstGeom prst="rect">
            <a:avLst/>
          </a:prstGeom>
        </p:spPr>
        <p:txBody>
          <a:bodyPr lIns="0" rIns="0" tIns="0" bIns="0"/>
          <a:p>
            <a:endParaRPr lang="en-US" sz="2000" spc="-1" strike="noStrike">
              <a:solidFill>
                <a:srgbClr val="000000"/>
              </a:solidFill>
              <a:uFill>
                <a:solidFill>
                  <a:srgbClr val="ffffff"/>
                </a:solidFill>
              </a:uFill>
              <a:latin typeface="Arial"/>
            </a:endParaRPr>
          </a:p>
        </p:txBody>
      </p:sp>
      <p:sp>
        <p:nvSpPr>
          <p:cNvPr id="847" name="TextShape 2"/>
          <p:cNvSpPr txBox="1"/>
          <p:nvPr/>
        </p:nvSpPr>
        <p:spPr>
          <a:xfrm>
            <a:off x="2957400" y="8915400"/>
            <a:ext cx="942480" cy="204840"/>
          </a:xfrm>
          <a:prstGeom prst="rect">
            <a:avLst/>
          </a:prstGeom>
          <a:noFill/>
          <a:ln>
            <a:noFill/>
          </a:ln>
        </p:spPr>
        <p:txBody>
          <a:bodyPr anchor="b"/>
          <a:p>
            <a:pPr algn="ctr">
              <a:lnSpc>
                <a:spcPct val="100000"/>
              </a:lnSpc>
            </a:pPr>
            <a:fld id="{234B85CF-EF4A-40E3-A21E-229462E85033}" type="slidenum">
              <a:rPr lang="en-US" sz="1000" spc="-1" strike="noStrike">
                <a:solidFill>
                  <a:srgbClr val="000000"/>
                </a:solidFill>
                <a:uFill>
                  <a:solidFill>
                    <a:srgbClr val="ffffff"/>
                  </a:solidFill>
                </a:uFill>
                <a:latin typeface="Arial"/>
                <a:ea typeface="+mn-ea"/>
              </a:rPr>
              <a:t>&lt;number&gt;</a:t>
            </a:fld>
            <a:endParaRPr lang="en-US" sz="1400" spc="-1" strike="noStrike">
              <a:solidFill>
                <a:srgbClr val="000000"/>
              </a:solidFill>
              <a:uFill>
                <a:solidFill>
                  <a:srgbClr val="ffffff"/>
                </a:solidFill>
              </a:uFill>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8" name="TextShape 1"/>
          <p:cNvSpPr txBox="1"/>
          <p:nvPr/>
        </p:nvSpPr>
        <p:spPr>
          <a:xfrm>
            <a:off x="2957400" y="8915400"/>
            <a:ext cx="942480" cy="204840"/>
          </a:xfrm>
          <a:prstGeom prst="rect">
            <a:avLst/>
          </a:prstGeom>
          <a:noFill/>
          <a:ln>
            <a:noFill/>
          </a:ln>
        </p:spPr>
        <p:txBody>
          <a:bodyPr anchor="b"/>
          <a:p>
            <a:pPr algn="ctr">
              <a:lnSpc>
                <a:spcPct val="100000"/>
              </a:lnSpc>
            </a:pPr>
            <a:fld id="{441EE361-1DBC-44C2-BF80-DDAEB785B1A3}" type="slidenum">
              <a:rPr lang="en-US" sz="1000" spc="-1" strike="noStrike">
                <a:solidFill>
                  <a:srgbClr val="000000"/>
                </a:solidFill>
                <a:uFill>
                  <a:solidFill>
                    <a:srgbClr val="ffffff"/>
                  </a:solidFill>
                </a:uFill>
                <a:latin typeface="Arial"/>
                <a:ea typeface="+mn-ea"/>
              </a:rPr>
              <a:t>&lt;number&gt;</a:t>
            </a:fld>
            <a:endParaRPr lang="en-US" sz="1400" spc="-1" strike="noStrike">
              <a:solidFill>
                <a:srgbClr val="000000"/>
              </a:solidFill>
              <a:uFill>
                <a:solidFill>
                  <a:srgbClr val="ffffff"/>
                </a:solidFill>
              </a:uFill>
              <a:latin typeface="Times New Roman"/>
            </a:endParaRPr>
          </a:p>
        </p:txBody>
      </p:sp>
      <p:sp>
        <p:nvSpPr>
          <p:cNvPr id="849" name="PlaceHolder 2"/>
          <p:cNvSpPr>
            <a:spLocks noGrp="1"/>
          </p:cNvSpPr>
          <p:nvPr>
            <p:ph type="body"/>
          </p:nvPr>
        </p:nvSpPr>
        <p:spPr>
          <a:xfrm>
            <a:off x="750600" y="4706280"/>
            <a:ext cx="5356440" cy="3938760"/>
          </a:xfrm>
          <a:prstGeom prst="rect">
            <a:avLst/>
          </a:prstGeom>
        </p:spPr>
        <p:txBody>
          <a:bodyPr lIns="0" rIns="0" tIns="0" bIns="0"/>
          <a:p>
            <a:endParaRPr lang="en-US" sz="2000" spc="-1" strike="noStrike">
              <a:solidFill>
                <a:srgbClr val="000000"/>
              </a:solidFill>
              <a:uFill>
                <a:solidFill>
                  <a:srgbClr val="ffffff"/>
                </a:solidFill>
              </a:uFill>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0" name="PlaceHolder 1"/>
          <p:cNvSpPr>
            <a:spLocks noGrp="1"/>
          </p:cNvSpPr>
          <p:nvPr>
            <p:ph type="body"/>
          </p:nvPr>
        </p:nvSpPr>
        <p:spPr>
          <a:xfrm>
            <a:off x="750600" y="4706280"/>
            <a:ext cx="5356440" cy="3938760"/>
          </a:xfrm>
          <a:prstGeom prst="rect">
            <a:avLst/>
          </a:prstGeom>
        </p:spPr>
        <p:txBody>
          <a:bodyPr lIns="0" rIns="0" tIns="0" bIns="0"/>
          <a:p>
            <a:endParaRPr lang="en-US" sz="2000" spc="-1" strike="noStrike">
              <a:solidFill>
                <a:srgbClr val="000000"/>
              </a:solidFill>
              <a:uFill>
                <a:solidFill>
                  <a:srgbClr val="ffffff"/>
                </a:solidFill>
              </a:uFill>
              <a:latin typeface="Arial"/>
            </a:endParaRPr>
          </a:p>
        </p:txBody>
      </p:sp>
      <p:sp>
        <p:nvSpPr>
          <p:cNvPr id="851" name="TextShape 2"/>
          <p:cNvSpPr txBox="1"/>
          <p:nvPr/>
        </p:nvSpPr>
        <p:spPr>
          <a:xfrm>
            <a:off x="2957400" y="8915400"/>
            <a:ext cx="942480" cy="204840"/>
          </a:xfrm>
          <a:prstGeom prst="rect">
            <a:avLst/>
          </a:prstGeom>
          <a:noFill/>
          <a:ln>
            <a:noFill/>
          </a:ln>
        </p:spPr>
        <p:txBody>
          <a:bodyPr anchor="b"/>
          <a:p>
            <a:pPr algn="ctr">
              <a:lnSpc>
                <a:spcPct val="100000"/>
              </a:lnSpc>
            </a:pPr>
            <a:fld id="{A6428A80-80F2-4F36-A79E-E10300624FBD}" type="slidenum">
              <a:rPr lang="en-US" sz="1000" spc="-1" strike="noStrike">
                <a:solidFill>
                  <a:srgbClr val="000000"/>
                </a:solidFill>
                <a:uFill>
                  <a:solidFill>
                    <a:srgbClr val="ffffff"/>
                  </a:solidFill>
                </a:uFill>
                <a:latin typeface="Arial"/>
                <a:ea typeface="+mn-ea"/>
              </a:rPr>
              <a:t>&lt;number&gt;</a:t>
            </a:fld>
            <a:endParaRPr lang="en-US" sz="1400" spc="-1" strike="noStrike">
              <a:solidFill>
                <a:srgbClr val="000000"/>
              </a:solidFill>
              <a:uFill>
                <a:solidFill>
                  <a:srgbClr val="ffffff"/>
                </a:solidFill>
              </a:u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9.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15.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 Id="rId3" Type="http://schemas.openxmlformats.org/officeDocument/2006/relationships/image" Target="../media/image17.png"/>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png"/><Relationship Id="rId3" Type="http://schemas.openxmlformats.org/officeDocument/2006/relationships/image" Target="../media/image19.png"/>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457200" y="1604520"/>
            <a:ext cx="822924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457200" y="3682080"/>
            <a:ext cx="822924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35" name="PlaceHolder 2"/>
          <p:cNvSpPr>
            <a:spLocks noGrp="1"/>
          </p:cNvSpPr>
          <p:nvPr>
            <p:ph type="body"/>
          </p:nvPr>
        </p:nvSpPr>
        <p:spPr>
          <a:xfrm>
            <a:off x="45720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36" name="PlaceHolder 3"/>
          <p:cNvSpPr>
            <a:spLocks noGrp="1"/>
          </p:cNvSpPr>
          <p:nvPr>
            <p:ph type="body"/>
          </p:nvPr>
        </p:nvSpPr>
        <p:spPr>
          <a:xfrm>
            <a:off x="467424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37" name="PlaceHolder 4"/>
          <p:cNvSpPr>
            <a:spLocks noGrp="1"/>
          </p:cNvSpPr>
          <p:nvPr>
            <p:ph type="body"/>
          </p:nvPr>
        </p:nvSpPr>
        <p:spPr>
          <a:xfrm>
            <a:off x="467424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38" name="PlaceHolder 5"/>
          <p:cNvSpPr>
            <a:spLocks noGrp="1"/>
          </p:cNvSpPr>
          <p:nvPr>
            <p:ph type="body"/>
          </p:nvPr>
        </p:nvSpPr>
        <p:spPr>
          <a:xfrm>
            <a:off x="45720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40" name="PlaceHolder 2"/>
          <p:cNvSpPr>
            <a:spLocks noGrp="1"/>
          </p:cNvSpPr>
          <p:nvPr>
            <p:ph type="body"/>
          </p:nvPr>
        </p:nvSpPr>
        <p:spPr>
          <a:xfrm>
            <a:off x="457200" y="1604520"/>
            <a:ext cx="822924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41" name="PlaceHolder 3"/>
          <p:cNvSpPr>
            <a:spLocks noGrp="1"/>
          </p:cNvSpPr>
          <p:nvPr>
            <p:ph type="body"/>
          </p:nvPr>
        </p:nvSpPr>
        <p:spPr>
          <a:xfrm>
            <a:off x="457200" y="1604520"/>
            <a:ext cx="822924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pic>
        <p:nvPicPr>
          <p:cNvPr id="42" name="" descr=""/>
          <p:cNvPicPr/>
          <p:nvPr/>
        </p:nvPicPr>
        <p:blipFill>
          <a:blip r:embed="rId2"/>
          <a:stretch/>
        </p:blipFill>
        <p:spPr>
          <a:xfrm>
            <a:off x="2079000" y="1604520"/>
            <a:ext cx="4984920" cy="3977280"/>
          </a:xfrm>
          <a:prstGeom prst="rect">
            <a:avLst/>
          </a:prstGeom>
          <a:ln>
            <a:noFill/>
          </a:ln>
        </p:spPr>
      </p:pic>
      <p:pic>
        <p:nvPicPr>
          <p:cNvPr id="43" name="" descr=""/>
          <p:cNvPicPr/>
          <p:nvPr/>
        </p:nvPicPr>
        <p:blipFill>
          <a:blip r:embed="rId3"/>
          <a:stretch/>
        </p:blipFill>
        <p:spPr>
          <a:xfrm>
            <a:off x="207900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52" name="PlaceHolder 2"/>
          <p:cNvSpPr>
            <a:spLocks noGrp="1"/>
          </p:cNvSpPr>
          <p:nvPr>
            <p:ph type="subTitle"/>
          </p:nvPr>
        </p:nvSpPr>
        <p:spPr>
          <a:xfrm>
            <a:off x="457200" y="1604520"/>
            <a:ext cx="8229240" cy="3977280"/>
          </a:xfrm>
          <a:prstGeom prst="rect">
            <a:avLst/>
          </a:prstGeom>
        </p:spPr>
        <p:txBody>
          <a:bodyPr lIns="0" rIns="0" tIns="0" bIns="0" anchor="ctr"/>
          <a:p>
            <a:pPr algn="ctr"/>
            <a:endParaRPr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54" name="PlaceHolder 2"/>
          <p:cNvSpPr>
            <a:spLocks noGrp="1"/>
          </p:cNvSpPr>
          <p:nvPr>
            <p:ph type="body"/>
          </p:nvPr>
        </p:nvSpPr>
        <p:spPr>
          <a:xfrm>
            <a:off x="457200" y="1604520"/>
            <a:ext cx="822924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45720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467424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457200" y="273600"/>
            <a:ext cx="8229240" cy="5307840"/>
          </a:xfrm>
          <a:prstGeom prst="rect">
            <a:avLst/>
          </a:prstGeom>
        </p:spPr>
        <p:txBody>
          <a:bodyPr lIns="0" rIns="0" tIns="0" bIns="0" anchor="ctr"/>
          <a:p>
            <a:pPr algn="ctr"/>
            <a:endParaRPr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61" name="PlaceHolder 2"/>
          <p:cNvSpPr>
            <a:spLocks noGrp="1"/>
          </p:cNvSpPr>
          <p:nvPr>
            <p:ph type="body"/>
          </p:nvPr>
        </p:nvSpPr>
        <p:spPr>
          <a:xfrm>
            <a:off x="45720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62" name="PlaceHolder 3"/>
          <p:cNvSpPr>
            <a:spLocks noGrp="1"/>
          </p:cNvSpPr>
          <p:nvPr>
            <p:ph type="body"/>
          </p:nvPr>
        </p:nvSpPr>
        <p:spPr>
          <a:xfrm>
            <a:off x="45720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63" name="PlaceHolder 4"/>
          <p:cNvSpPr>
            <a:spLocks noGrp="1"/>
          </p:cNvSpPr>
          <p:nvPr>
            <p:ph type="body"/>
          </p:nvPr>
        </p:nvSpPr>
        <p:spPr>
          <a:xfrm>
            <a:off x="467424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11" name="PlaceHolder 2"/>
          <p:cNvSpPr>
            <a:spLocks noGrp="1"/>
          </p:cNvSpPr>
          <p:nvPr>
            <p:ph type="subTitle"/>
          </p:nvPr>
        </p:nvSpPr>
        <p:spPr>
          <a:xfrm>
            <a:off x="457200" y="1604520"/>
            <a:ext cx="8229240" cy="3977280"/>
          </a:xfrm>
          <a:prstGeom prst="rect">
            <a:avLst/>
          </a:prstGeom>
        </p:spPr>
        <p:txBody>
          <a:bodyPr lIns="0" rIns="0" tIns="0" bIns="0" anchor="ctr"/>
          <a:p>
            <a:pPr algn="ctr"/>
            <a:endParaRPr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67" name="PlaceHolder 4"/>
          <p:cNvSpPr>
            <a:spLocks noGrp="1"/>
          </p:cNvSpPr>
          <p:nvPr>
            <p:ph type="body"/>
          </p:nvPr>
        </p:nvSpPr>
        <p:spPr>
          <a:xfrm>
            <a:off x="467424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69" name="PlaceHolder 2"/>
          <p:cNvSpPr>
            <a:spLocks noGrp="1"/>
          </p:cNvSpPr>
          <p:nvPr>
            <p:ph type="body"/>
          </p:nvPr>
        </p:nvSpPr>
        <p:spPr>
          <a:xfrm>
            <a:off x="45720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70" name="PlaceHolder 3"/>
          <p:cNvSpPr>
            <a:spLocks noGrp="1"/>
          </p:cNvSpPr>
          <p:nvPr>
            <p:ph type="body"/>
          </p:nvPr>
        </p:nvSpPr>
        <p:spPr>
          <a:xfrm>
            <a:off x="467424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71" name="PlaceHolder 4"/>
          <p:cNvSpPr>
            <a:spLocks noGrp="1"/>
          </p:cNvSpPr>
          <p:nvPr>
            <p:ph type="body"/>
          </p:nvPr>
        </p:nvSpPr>
        <p:spPr>
          <a:xfrm>
            <a:off x="457200" y="3682080"/>
            <a:ext cx="822924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73" name="PlaceHolder 2"/>
          <p:cNvSpPr>
            <a:spLocks noGrp="1"/>
          </p:cNvSpPr>
          <p:nvPr>
            <p:ph type="body"/>
          </p:nvPr>
        </p:nvSpPr>
        <p:spPr>
          <a:xfrm>
            <a:off x="457200" y="1604520"/>
            <a:ext cx="822924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74" name="PlaceHolder 3"/>
          <p:cNvSpPr>
            <a:spLocks noGrp="1"/>
          </p:cNvSpPr>
          <p:nvPr>
            <p:ph type="body"/>
          </p:nvPr>
        </p:nvSpPr>
        <p:spPr>
          <a:xfrm>
            <a:off x="457200" y="3682080"/>
            <a:ext cx="822924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76" name="PlaceHolder 2"/>
          <p:cNvSpPr>
            <a:spLocks noGrp="1"/>
          </p:cNvSpPr>
          <p:nvPr>
            <p:ph type="body"/>
          </p:nvPr>
        </p:nvSpPr>
        <p:spPr>
          <a:xfrm>
            <a:off x="45720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77" name="PlaceHolder 3"/>
          <p:cNvSpPr>
            <a:spLocks noGrp="1"/>
          </p:cNvSpPr>
          <p:nvPr>
            <p:ph type="body"/>
          </p:nvPr>
        </p:nvSpPr>
        <p:spPr>
          <a:xfrm>
            <a:off x="467424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78" name="PlaceHolder 4"/>
          <p:cNvSpPr>
            <a:spLocks noGrp="1"/>
          </p:cNvSpPr>
          <p:nvPr>
            <p:ph type="body"/>
          </p:nvPr>
        </p:nvSpPr>
        <p:spPr>
          <a:xfrm>
            <a:off x="467424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79" name="PlaceHolder 5"/>
          <p:cNvSpPr>
            <a:spLocks noGrp="1"/>
          </p:cNvSpPr>
          <p:nvPr>
            <p:ph type="body"/>
          </p:nvPr>
        </p:nvSpPr>
        <p:spPr>
          <a:xfrm>
            <a:off x="45720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82" name="PlaceHolder 3"/>
          <p:cNvSpPr>
            <a:spLocks noGrp="1"/>
          </p:cNvSpPr>
          <p:nvPr>
            <p:ph type="body"/>
          </p:nvPr>
        </p:nvSpPr>
        <p:spPr>
          <a:xfrm>
            <a:off x="457200" y="1604520"/>
            <a:ext cx="822924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pic>
        <p:nvPicPr>
          <p:cNvPr id="83" name="" descr=""/>
          <p:cNvPicPr/>
          <p:nvPr/>
        </p:nvPicPr>
        <p:blipFill>
          <a:blip r:embed="rId2"/>
          <a:stretch/>
        </p:blipFill>
        <p:spPr>
          <a:xfrm>
            <a:off x="2079000" y="1604520"/>
            <a:ext cx="4984920" cy="3977280"/>
          </a:xfrm>
          <a:prstGeom prst="rect">
            <a:avLst/>
          </a:prstGeom>
          <a:ln>
            <a:noFill/>
          </a:ln>
        </p:spPr>
      </p:pic>
      <p:pic>
        <p:nvPicPr>
          <p:cNvPr id="84" name="" descr=""/>
          <p:cNvPicPr/>
          <p:nvPr/>
        </p:nvPicPr>
        <p:blipFill>
          <a:blip r:embed="rId3"/>
          <a:stretch/>
        </p:blipFill>
        <p:spPr>
          <a:xfrm>
            <a:off x="2079000" y="1604520"/>
            <a:ext cx="498492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93" name="PlaceHolder 2"/>
          <p:cNvSpPr>
            <a:spLocks noGrp="1"/>
          </p:cNvSpPr>
          <p:nvPr>
            <p:ph type="subTitle"/>
          </p:nvPr>
        </p:nvSpPr>
        <p:spPr>
          <a:xfrm>
            <a:off x="457200" y="1604520"/>
            <a:ext cx="8229240" cy="3977280"/>
          </a:xfrm>
          <a:prstGeom prst="rect">
            <a:avLst/>
          </a:prstGeom>
        </p:spPr>
        <p:txBody>
          <a:bodyPr lIns="0" rIns="0" tIns="0" bIns="0" anchor="ctr"/>
          <a:p>
            <a:pPr algn="ctr"/>
            <a:endParaRPr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95" name="PlaceHolder 2"/>
          <p:cNvSpPr>
            <a:spLocks noGrp="1"/>
          </p:cNvSpPr>
          <p:nvPr>
            <p:ph type="body"/>
          </p:nvPr>
        </p:nvSpPr>
        <p:spPr>
          <a:xfrm>
            <a:off x="457200" y="1604520"/>
            <a:ext cx="822924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97" name="PlaceHolder 2"/>
          <p:cNvSpPr>
            <a:spLocks noGrp="1"/>
          </p:cNvSpPr>
          <p:nvPr>
            <p:ph type="body"/>
          </p:nvPr>
        </p:nvSpPr>
        <p:spPr>
          <a:xfrm>
            <a:off x="45720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98" name="PlaceHolder 3"/>
          <p:cNvSpPr>
            <a:spLocks noGrp="1"/>
          </p:cNvSpPr>
          <p:nvPr>
            <p:ph type="body"/>
          </p:nvPr>
        </p:nvSpPr>
        <p:spPr>
          <a:xfrm>
            <a:off x="467424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13" name="PlaceHolder 2"/>
          <p:cNvSpPr>
            <a:spLocks noGrp="1"/>
          </p:cNvSpPr>
          <p:nvPr>
            <p:ph type="body"/>
          </p:nvPr>
        </p:nvSpPr>
        <p:spPr>
          <a:xfrm>
            <a:off x="457200" y="1604520"/>
            <a:ext cx="822924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457200" y="273600"/>
            <a:ext cx="8229240" cy="5307840"/>
          </a:xfrm>
          <a:prstGeom prst="rect">
            <a:avLst/>
          </a:prstGeom>
        </p:spPr>
        <p:txBody>
          <a:bodyPr lIns="0" rIns="0" tIns="0" bIns="0" anchor="ctr"/>
          <a:p>
            <a:pPr algn="ctr"/>
            <a:endParaRPr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102" name="PlaceHolder 2"/>
          <p:cNvSpPr>
            <a:spLocks noGrp="1"/>
          </p:cNvSpPr>
          <p:nvPr>
            <p:ph type="body"/>
          </p:nvPr>
        </p:nvSpPr>
        <p:spPr>
          <a:xfrm>
            <a:off x="45720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03" name="PlaceHolder 3"/>
          <p:cNvSpPr>
            <a:spLocks noGrp="1"/>
          </p:cNvSpPr>
          <p:nvPr>
            <p:ph type="body"/>
          </p:nvPr>
        </p:nvSpPr>
        <p:spPr>
          <a:xfrm>
            <a:off x="45720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04" name="PlaceHolder 4"/>
          <p:cNvSpPr>
            <a:spLocks noGrp="1"/>
          </p:cNvSpPr>
          <p:nvPr>
            <p:ph type="body"/>
          </p:nvPr>
        </p:nvSpPr>
        <p:spPr>
          <a:xfrm>
            <a:off x="467424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106" name="PlaceHolder 2"/>
          <p:cNvSpPr>
            <a:spLocks noGrp="1"/>
          </p:cNvSpPr>
          <p:nvPr>
            <p:ph type="body"/>
          </p:nvPr>
        </p:nvSpPr>
        <p:spPr>
          <a:xfrm>
            <a:off x="45720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07" name="PlaceHolder 3"/>
          <p:cNvSpPr>
            <a:spLocks noGrp="1"/>
          </p:cNvSpPr>
          <p:nvPr>
            <p:ph type="body"/>
          </p:nvPr>
        </p:nvSpPr>
        <p:spPr>
          <a:xfrm>
            <a:off x="467424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08" name="PlaceHolder 4"/>
          <p:cNvSpPr>
            <a:spLocks noGrp="1"/>
          </p:cNvSpPr>
          <p:nvPr>
            <p:ph type="body"/>
          </p:nvPr>
        </p:nvSpPr>
        <p:spPr>
          <a:xfrm>
            <a:off x="467424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110" name="PlaceHolder 2"/>
          <p:cNvSpPr>
            <a:spLocks noGrp="1"/>
          </p:cNvSpPr>
          <p:nvPr>
            <p:ph type="body"/>
          </p:nvPr>
        </p:nvSpPr>
        <p:spPr>
          <a:xfrm>
            <a:off x="45720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11" name="PlaceHolder 3"/>
          <p:cNvSpPr>
            <a:spLocks noGrp="1"/>
          </p:cNvSpPr>
          <p:nvPr>
            <p:ph type="body"/>
          </p:nvPr>
        </p:nvSpPr>
        <p:spPr>
          <a:xfrm>
            <a:off x="467424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12" name="PlaceHolder 4"/>
          <p:cNvSpPr>
            <a:spLocks noGrp="1"/>
          </p:cNvSpPr>
          <p:nvPr>
            <p:ph type="body"/>
          </p:nvPr>
        </p:nvSpPr>
        <p:spPr>
          <a:xfrm>
            <a:off x="457200" y="3682080"/>
            <a:ext cx="822924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114" name="PlaceHolder 2"/>
          <p:cNvSpPr>
            <a:spLocks noGrp="1"/>
          </p:cNvSpPr>
          <p:nvPr>
            <p:ph type="body"/>
          </p:nvPr>
        </p:nvSpPr>
        <p:spPr>
          <a:xfrm>
            <a:off x="457200" y="1604520"/>
            <a:ext cx="822924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15" name="PlaceHolder 3"/>
          <p:cNvSpPr>
            <a:spLocks noGrp="1"/>
          </p:cNvSpPr>
          <p:nvPr>
            <p:ph type="body"/>
          </p:nvPr>
        </p:nvSpPr>
        <p:spPr>
          <a:xfrm>
            <a:off x="457200" y="3682080"/>
            <a:ext cx="822924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117" name="PlaceHolder 2"/>
          <p:cNvSpPr>
            <a:spLocks noGrp="1"/>
          </p:cNvSpPr>
          <p:nvPr>
            <p:ph type="body"/>
          </p:nvPr>
        </p:nvSpPr>
        <p:spPr>
          <a:xfrm>
            <a:off x="45720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18" name="PlaceHolder 3"/>
          <p:cNvSpPr>
            <a:spLocks noGrp="1"/>
          </p:cNvSpPr>
          <p:nvPr>
            <p:ph type="body"/>
          </p:nvPr>
        </p:nvSpPr>
        <p:spPr>
          <a:xfrm>
            <a:off x="467424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19" name="PlaceHolder 4"/>
          <p:cNvSpPr>
            <a:spLocks noGrp="1"/>
          </p:cNvSpPr>
          <p:nvPr>
            <p:ph type="body"/>
          </p:nvPr>
        </p:nvSpPr>
        <p:spPr>
          <a:xfrm>
            <a:off x="467424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20" name="PlaceHolder 5"/>
          <p:cNvSpPr>
            <a:spLocks noGrp="1"/>
          </p:cNvSpPr>
          <p:nvPr>
            <p:ph type="body"/>
          </p:nvPr>
        </p:nvSpPr>
        <p:spPr>
          <a:xfrm>
            <a:off x="45720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122" name="PlaceHolder 2"/>
          <p:cNvSpPr>
            <a:spLocks noGrp="1"/>
          </p:cNvSpPr>
          <p:nvPr>
            <p:ph type="body"/>
          </p:nvPr>
        </p:nvSpPr>
        <p:spPr>
          <a:xfrm>
            <a:off x="457200" y="1604520"/>
            <a:ext cx="822924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23" name="PlaceHolder 3"/>
          <p:cNvSpPr>
            <a:spLocks noGrp="1"/>
          </p:cNvSpPr>
          <p:nvPr>
            <p:ph type="body"/>
          </p:nvPr>
        </p:nvSpPr>
        <p:spPr>
          <a:xfrm>
            <a:off x="457200" y="1604520"/>
            <a:ext cx="822924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pic>
        <p:nvPicPr>
          <p:cNvPr id="124" name="" descr=""/>
          <p:cNvPicPr/>
          <p:nvPr/>
        </p:nvPicPr>
        <p:blipFill>
          <a:blip r:embed="rId2"/>
          <a:stretch/>
        </p:blipFill>
        <p:spPr>
          <a:xfrm>
            <a:off x="2079000" y="1604520"/>
            <a:ext cx="4984920" cy="3977280"/>
          </a:xfrm>
          <a:prstGeom prst="rect">
            <a:avLst/>
          </a:prstGeom>
          <a:ln>
            <a:noFill/>
          </a:ln>
        </p:spPr>
      </p:pic>
      <p:pic>
        <p:nvPicPr>
          <p:cNvPr id="125" name="" descr=""/>
          <p:cNvPicPr/>
          <p:nvPr/>
        </p:nvPicPr>
        <p:blipFill>
          <a:blip r:embed="rId3"/>
          <a:stretch/>
        </p:blipFill>
        <p:spPr>
          <a:xfrm>
            <a:off x="2079000" y="1604520"/>
            <a:ext cx="4984920" cy="39772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135" name="PlaceHolder 2"/>
          <p:cNvSpPr>
            <a:spLocks noGrp="1"/>
          </p:cNvSpPr>
          <p:nvPr>
            <p:ph type="subTitle"/>
          </p:nvPr>
        </p:nvSpPr>
        <p:spPr>
          <a:xfrm>
            <a:off x="457200" y="1604520"/>
            <a:ext cx="8229240" cy="3977280"/>
          </a:xfrm>
          <a:prstGeom prst="rect">
            <a:avLst/>
          </a:prstGeom>
        </p:spPr>
        <p:txBody>
          <a:bodyPr lIns="0" rIns="0" tIns="0" bIns="0" anchor="ctr"/>
          <a:p>
            <a:pPr algn="ctr"/>
            <a:endParaRPr lang="en-US"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137" name="PlaceHolder 2"/>
          <p:cNvSpPr>
            <a:spLocks noGrp="1"/>
          </p:cNvSpPr>
          <p:nvPr>
            <p:ph type="body"/>
          </p:nvPr>
        </p:nvSpPr>
        <p:spPr>
          <a:xfrm>
            <a:off x="457200" y="1604520"/>
            <a:ext cx="822924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15" name="PlaceHolder 2"/>
          <p:cNvSpPr>
            <a:spLocks noGrp="1"/>
          </p:cNvSpPr>
          <p:nvPr>
            <p:ph type="body"/>
          </p:nvPr>
        </p:nvSpPr>
        <p:spPr>
          <a:xfrm>
            <a:off x="45720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6" name="PlaceHolder 3"/>
          <p:cNvSpPr>
            <a:spLocks noGrp="1"/>
          </p:cNvSpPr>
          <p:nvPr>
            <p:ph type="body"/>
          </p:nvPr>
        </p:nvSpPr>
        <p:spPr>
          <a:xfrm>
            <a:off x="467424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139" name="PlaceHolder 2"/>
          <p:cNvSpPr>
            <a:spLocks noGrp="1"/>
          </p:cNvSpPr>
          <p:nvPr>
            <p:ph type="body"/>
          </p:nvPr>
        </p:nvSpPr>
        <p:spPr>
          <a:xfrm>
            <a:off x="45720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40" name="PlaceHolder 3"/>
          <p:cNvSpPr>
            <a:spLocks noGrp="1"/>
          </p:cNvSpPr>
          <p:nvPr>
            <p:ph type="body"/>
          </p:nvPr>
        </p:nvSpPr>
        <p:spPr>
          <a:xfrm>
            <a:off x="467424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42" name="PlaceHolder 1"/>
          <p:cNvSpPr>
            <a:spLocks noGrp="1"/>
          </p:cNvSpPr>
          <p:nvPr>
            <p:ph type="subTitle"/>
          </p:nvPr>
        </p:nvSpPr>
        <p:spPr>
          <a:xfrm>
            <a:off x="457200" y="273600"/>
            <a:ext cx="8229240" cy="5307840"/>
          </a:xfrm>
          <a:prstGeom prst="rect">
            <a:avLst/>
          </a:prstGeom>
        </p:spPr>
        <p:txBody>
          <a:bodyPr lIns="0" rIns="0" tIns="0" bIns="0" anchor="ctr"/>
          <a:p>
            <a:pPr algn="ctr"/>
            <a:endParaRPr lang="en-US"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144" name="PlaceHolder 2"/>
          <p:cNvSpPr>
            <a:spLocks noGrp="1"/>
          </p:cNvSpPr>
          <p:nvPr>
            <p:ph type="body"/>
          </p:nvPr>
        </p:nvSpPr>
        <p:spPr>
          <a:xfrm>
            <a:off x="45720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45" name="PlaceHolder 3"/>
          <p:cNvSpPr>
            <a:spLocks noGrp="1"/>
          </p:cNvSpPr>
          <p:nvPr>
            <p:ph type="body"/>
          </p:nvPr>
        </p:nvSpPr>
        <p:spPr>
          <a:xfrm>
            <a:off x="45720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46" name="PlaceHolder 4"/>
          <p:cNvSpPr>
            <a:spLocks noGrp="1"/>
          </p:cNvSpPr>
          <p:nvPr>
            <p:ph type="body"/>
          </p:nvPr>
        </p:nvSpPr>
        <p:spPr>
          <a:xfrm>
            <a:off x="467424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148" name="PlaceHolder 2"/>
          <p:cNvSpPr>
            <a:spLocks noGrp="1"/>
          </p:cNvSpPr>
          <p:nvPr>
            <p:ph type="body"/>
          </p:nvPr>
        </p:nvSpPr>
        <p:spPr>
          <a:xfrm>
            <a:off x="45720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49" name="PlaceHolder 3"/>
          <p:cNvSpPr>
            <a:spLocks noGrp="1"/>
          </p:cNvSpPr>
          <p:nvPr>
            <p:ph type="body"/>
          </p:nvPr>
        </p:nvSpPr>
        <p:spPr>
          <a:xfrm>
            <a:off x="467424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50" name="PlaceHolder 4"/>
          <p:cNvSpPr>
            <a:spLocks noGrp="1"/>
          </p:cNvSpPr>
          <p:nvPr>
            <p:ph type="body"/>
          </p:nvPr>
        </p:nvSpPr>
        <p:spPr>
          <a:xfrm>
            <a:off x="467424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152" name="PlaceHolder 2"/>
          <p:cNvSpPr>
            <a:spLocks noGrp="1"/>
          </p:cNvSpPr>
          <p:nvPr>
            <p:ph type="body"/>
          </p:nvPr>
        </p:nvSpPr>
        <p:spPr>
          <a:xfrm>
            <a:off x="45720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53" name="PlaceHolder 3"/>
          <p:cNvSpPr>
            <a:spLocks noGrp="1"/>
          </p:cNvSpPr>
          <p:nvPr>
            <p:ph type="body"/>
          </p:nvPr>
        </p:nvSpPr>
        <p:spPr>
          <a:xfrm>
            <a:off x="467424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54" name="PlaceHolder 4"/>
          <p:cNvSpPr>
            <a:spLocks noGrp="1"/>
          </p:cNvSpPr>
          <p:nvPr>
            <p:ph type="body"/>
          </p:nvPr>
        </p:nvSpPr>
        <p:spPr>
          <a:xfrm>
            <a:off x="457200" y="3682080"/>
            <a:ext cx="822924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156" name="PlaceHolder 2"/>
          <p:cNvSpPr>
            <a:spLocks noGrp="1"/>
          </p:cNvSpPr>
          <p:nvPr>
            <p:ph type="body"/>
          </p:nvPr>
        </p:nvSpPr>
        <p:spPr>
          <a:xfrm>
            <a:off x="457200" y="1604520"/>
            <a:ext cx="822924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57" name="PlaceHolder 3"/>
          <p:cNvSpPr>
            <a:spLocks noGrp="1"/>
          </p:cNvSpPr>
          <p:nvPr>
            <p:ph type="body"/>
          </p:nvPr>
        </p:nvSpPr>
        <p:spPr>
          <a:xfrm>
            <a:off x="457200" y="3682080"/>
            <a:ext cx="822924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159" name="PlaceHolder 2"/>
          <p:cNvSpPr>
            <a:spLocks noGrp="1"/>
          </p:cNvSpPr>
          <p:nvPr>
            <p:ph type="body"/>
          </p:nvPr>
        </p:nvSpPr>
        <p:spPr>
          <a:xfrm>
            <a:off x="45720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60" name="PlaceHolder 3"/>
          <p:cNvSpPr>
            <a:spLocks noGrp="1"/>
          </p:cNvSpPr>
          <p:nvPr>
            <p:ph type="body"/>
          </p:nvPr>
        </p:nvSpPr>
        <p:spPr>
          <a:xfrm>
            <a:off x="467424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61" name="PlaceHolder 4"/>
          <p:cNvSpPr>
            <a:spLocks noGrp="1"/>
          </p:cNvSpPr>
          <p:nvPr>
            <p:ph type="body"/>
          </p:nvPr>
        </p:nvSpPr>
        <p:spPr>
          <a:xfrm>
            <a:off x="467424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62" name="PlaceHolder 5"/>
          <p:cNvSpPr>
            <a:spLocks noGrp="1"/>
          </p:cNvSpPr>
          <p:nvPr>
            <p:ph type="body"/>
          </p:nvPr>
        </p:nvSpPr>
        <p:spPr>
          <a:xfrm>
            <a:off x="45720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164" name="PlaceHolder 2"/>
          <p:cNvSpPr>
            <a:spLocks noGrp="1"/>
          </p:cNvSpPr>
          <p:nvPr>
            <p:ph type="body"/>
          </p:nvPr>
        </p:nvSpPr>
        <p:spPr>
          <a:xfrm>
            <a:off x="457200" y="1604520"/>
            <a:ext cx="822924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65" name="PlaceHolder 3"/>
          <p:cNvSpPr>
            <a:spLocks noGrp="1"/>
          </p:cNvSpPr>
          <p:nvPr>
            <p:ph type="body"/>
          </p:nvPr>
        </p:nvSpPr>
        <p:spPr>
          <a:xfrm>
            <a:off x="457200" y="1604520"/>
            <a:ext cx="822924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pic>
        <p:nvPicPr>
          <p:cNvPr id="166" name="" descr=""/>
          <p:cNvPicPr/>
          <p:nvPr/>
        </p:nvPicPr>
        <p:blipFill>
          <a:blip r:embed="rId2"/>
          <a:stretch/>
        </p:blipFill>
        <p:spPr>
          <a:xfrm>
            <a:off x="2079000" y="1604520"/>
            <a:ext cx="4984920" cy="3977280"/>
          </a:xfrm>
          <a:prstGeom prst="rect">
            <a:avLst/>
          </a:prstGeom>
          <a:ln>
            <a:noFill/>
          </a:ln>
        </p:spPr>
      </p:pic>
      <p:pic>
        <p:nvPicPr>
          <p:cNvPr id="167" name="" descr=""/>
          <p:cNvPicPr/>
          <p:nvPr/>
        </p:nvPicPr>
        <p:blipFill>
          <a:blip r:embed="rId3"/>
          <a:stretch/>
        </p:blipFill>
        <p:spPr>
          <a:xfrm>
            <a:off x="2079000" y="1604520"/>
            <a:ext cx="4984920" cy="397728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179" name="PlaceHolder 2"/>
          <p:cNvSpPr>
            <a:spLocks noGrp="1"/>
          </p:cNvSpPr>
          <p:nvPr>
            <p:ph type="subTitle"/>
          </p:nvPr>
        </p:nvSpPr>
        <p:spPr>
          <a:xfrm>
            <a:off x="457200" y="1604520"/>
            <a:ext cx="8229240" cy="3977280"/>
          </a:xfrm>
          <a:prstGeom prst="rect">
            <a:avLst/>
          </a:prstGeom>
        </p:spPr>
        <p:txBody>
          <a:bodyPr lIns="0" rIns="0" tIns="0" bIns="0" anchor="ctr"/>
          <a:p>
            <a:pPr algn="ctr"/>
            <a:endParaRPr lang="en-US"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181" name="PlaceHolder 2"/>
          <p:cNvSpPr>
            <a:spLocks noGrp="1"/>
          </p:cNvSpPr>
          <p:nvPr>
            <p:ph type="body"/>
          </p:nvPr>
        </p:nvSpPr>
        <p:spPr>
          <a:xfrm>
            <a:off x="457200" y="1604520"/>
            <a:ext cx="822924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183" name="PlaceHolder 2"/>
          <p:cNvSpPr>
            <a:spLocks noGrp="1"/>
          </p:cNvSpPr>
          <p:nvPr>
            <p:ph type="body"/>
          </p:nvPr>
        </p:nvSpPr>
        <p:spPr>
          <a:xfrm>
            <a:off x="45720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84" name="PlaceHolder 3"/>
          <p:cNvSpPr>
            <a:spLocks noGrp="1"/>
          </p:cNvSpPr>
          <p:nvPr>
            <p:ph type="body"/>
          </p:nvPr>
        </p:nvSpPr>
        <p:spPr>
          <a:xfrm>
            <a:off x="467424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86" name="PlaceHolder 1"/>
          <p:cNvSpPr>
            <a:spLocks noGrp="1"/>
          </p:cNvSpPr>
          <p:nvPr>
            <p:ph type="subTitle"/>
          </p:nvPr>
        </p:nvSpPr>
        <p:spPr>
          <a:xfrm>
            <a:off x="457200" y="273600"/>
            <a:ext cx="8229240" cy="5307840"/>
          </a:xfrm>
          <a:prstGeom prst="rect">
            <a:avLst/>
          </a:prstGeom>
        </p:spPr>
        <p:txBody>
          <a:bodyPr lIns="0" rIns="0" tIns="0" bIns="0" anchor="ctr"/>
          <a:p>
            <a:pPr algn="ctr"/>
            <a:endParaRPr lang="en-US"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188" name="PlaceHolder 2"/>
          <p:cNvSpPr>
            <a:spLocks noGrp="1"/>
          </p:cNvSpPr>
          <p:nvPr>
            <p:ph type="body"/>
          </p:nvPr>
        </p:nvSpPr>
        <p:spPr>
          <a:xfrm>
            <a:off x="45720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89" name="PlaceHolder 3"/>
          <p:cNvSpPr>
            <a:spLocks noGrp="1"/>
          </p:cNvSpPr>
          <p:nvPr>
            <p:ph type="body"/>
          </p:nvPr>
        </p:nvSpPr>
        <p:spPr>
          <a:xfrm>
            <a:off x="45720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90" name="PlaceHolder 4"/>
          <p:cNvSpPr>
            <a:spLocks noGrp="1"/>
          </p:cNvSpPr>
          <p:nvPr>
            <p:ph type="body"/>
          </p:nvPr>
        </p:nvSpPr>
        <p:spPr>
          <a:xfrm>
            <a:off x="467424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192" name="PlaceHolder 2"/>
          <p:cNvSpPr>
            <a:spLocks noGrp="1"/>
          </p:cNvSpPr>
          <p:nvPr>
            <p:ph type="body"/>
          </p:nvPr>
        </p:nvSpPr>
        <p:spPr>
          <a:xfrm>
            <a:off x="45720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93" name="PlaceHolder 3"/>
          <p:cNvSpPr>
            <a:spLocks noGrp="1"/>
          </p:cNvSpPr>
          <p:nvPr>
            <p:ph type="body"/>
          </p:nvPr>
        </p:nvSpPr>
        <p:spPr>
          <a:xfrm>
            <a:off x="467424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94" name="PlaceHolder 4"/>
          <p:cNvSpPr>
            <a:spLocks noGrp="1"/>
          </p:cNvSpPr>
          <p:nvPr>
            <p:ph type="body"/>
          </p:nvPr>
        </p:nvSpPr>
        <p:spPr>
          <a:xfrm>
            <a:off x="467424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196" name="PlaceHolder 2"/>
          <p:cNvSpPr>
            <a:spLocks noGrp="1"/>
          </p:cNvSpPr>
          <p:nvPr>
            <p:ph type="body"/>
          </p:nvPr>
        </p:nvSpPr>
        <p:spPr>
          <a:xfrm>
            <a:off x="45720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97" name="PlaceHolder 3"/>
          <p:cNvSpPr>
            <a:spLocks noGrp="1"/>
          </p:cNvSpPr>
          <p:nvPr>
            <p:ph type="body"/>
          </p:nvPr>
        </p:nvSpPr>
        <p:spPr>
          <a:xfrm>
            <a:off x="467424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198" name="PlaceHolder 4"/>
          <p:cNvSpPr>
            <a:spLocks noGrp="1"/>
          </p:cNvSpPr>
          <p:nvPr>
            <p:ph type="body"/>
          </p:nvPr>
        </p:nvSpPr>
        <p:spPr>
          <a:xfrm>
            <a:off x="457200" y="3682080"/>
            <a:ext cx="822924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200" name="PlaceHolder 2"/>
          <p:cNvSpPr>
            <a:spLocks noGrp="1"/>
          </p:cNvSpPr>
          <p:nvPr>
            <p:ph type="body"/>
          </p:nvPr>
        </p:nvSpPr>
        <p:spPr>
          <a:xfrm>
            <a:off x="457200" y="1604520"/>
            <a:ext cx="822924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01" name="PlaceHolder 3"/>
          <p:cNvSpPr>
            <a:spLocks noGrp="1"/>
          </p:cNvSpPr>
          <p:nvPr>
            <p:ph type="body"/>
          </p:nvPr>
        </p:nvSpPr>
        <p:spPr>
          <a:xfrm>
            <a:off x="457200" y="3682080"/>
            <a:ext cx="822924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203" name="PlaceHolder 2"/>
          <p:cNvSpPr>
            <a:spLocks noGrp="1"/>
          </p:cNvSpPr>
          <p:nvPr>
            <p:ph type="body"/>
          </p:nvPr>
        </p:nvSpPr>
        <p:spPr>
          <a:xfrm>
            <a:off x="45720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04" name="PlaceHolder 3"/>
          <p:cNvSpPr>
            <a:spLocks noGrp="1"/>
          </p:cNvSpPr>
          <p:nvPr>
            <p:ph type="body"/>
          </p:nvPr>
        </p:nvSpPr>
        <p:spPr>
          <a:xfrm>
            <a:off x="467424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05" name="PlaceHolder 4"/>
          <p:cNvSpPr>
            <a:spLocks noGrp="1"/>
          </p:cNvSpPr>
          <p:nvPr>
            <p:ph type="body"/>
          </p:nvPr>
        </p:nvSpPr>
        <p:spPr>
          <a:xfrm>
            <a:off x="467424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06" name="PlaceHolder 5"/>
          <p:cNvSpPr>
            <a:spLocks noGrp="1"/>
          </p:cNvSpPr>
          <p:nvPr>
            <p:ph type="body"/>
          </p:nvPr>
        </p:nvSpPr>
        <p:spPr>
          <a:xfrm>
            <a:off x="45720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457200" y="273600"/>
            <a:ext cx="8229240" cy="5307840"/>
          </a:xfrm>
          <a:prstGeom prst="rect">
            <a:avLst/>
          </a:prstGeom>
        </p:spPr>
        <p:txBody>
          <a:bodyPr lIns="0" rIns="0" tIns="0" bIns="0" anchor="ctr"/>
          <a:p>
            <a:pPr algn="ctr"/>
            <a:endParaRPr lang="en-US" sz="3200" spc="-1" strike="noStrike">
              <a:solidFill>
                <a:srgbClr val="000000"/>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208" name="PlaceHolder 2"/>
          <p:cNvSpPr>
            <a:spLocks noGrp="1"/>
          </p:cNvSpPr>
          <p:nvPr>
            <p:ph type="body"/>
          </p:nvPr>
        </p:nvSpPr>
        <p:spPr>
          <a:xfrm>
            <a:off x="457200" y="1604520"/>
            <a:ext cx="822924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09" name="PlaceHolder 3"/>
          <p:cNvSpPr>
            <a:spLocks noGrp="1"/>
          </p:cNvSpPr>
          <p:nvPr>
            <p:ph type="body"/>
          </p:nvPr>
        </p:nvSpPr>
        <p:spPr>
          <a:xfrm>
            <a:off x="457200" y="1604520"/>
            <a:ext cx="822924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pic>
        <p:nvPicPr>
          <p:cNvPr id="210" name="" descr=""/>
          <p:cNvPicPr/>
          <p:nvPr/>
        </p:nvPicPr>
        <p:blipFill>
          <a:blip r:embed="rId2"/>
          <a:stretch/>
        </p:blipFill>
        <p:spPr>
          <a:xfrm>
            <a:off x="2079000" y="1604520"/>
            <a:ext cx="4984920" cy="3977280"/>
          </a:xfrm>
          <a:prstGeom prst="rect">
            <a:avLst/>
          </a:prstGeom>
          <a:ln>
            <a:noFill/>
          </a:ln>
        </p:spPr>
      </p:pic>
      <p:pic>
        <p:nvPicPr>
          <p:cNvPr id="211" name="" descr=""/>
          <p:cNvPicPr/>
          <p:nvPr/>
        </p:nvPicPr>
        <p:blipFill>
          <a:blip r:embed="rId3"/>
          <a:stretch/>
        </p:blipFill>
        <p:spPr>
          <a:xfrm>
            <a:off x="2079000" y="1604520"/>
            <a:ext cx="4984920" cy="397728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223" name="PlaceHolder 2"/>
          <p:cNvSpPr>
            <a:spLocks noGrp="1"/>
          </p:cNvSpPr>
          <p:nvPr>
            <p:ph type="subTitle"/>
          </p:nvPr>
        </p:nvSpPr>
        <p:spPr>
          <a:xfrm>
            <a:off x="457200" y="1604520"/>
            <a:ext cx="8229240" cy="3977280"/>
          </a:xfrm>
          <a:prstGeom prst="rect">
            <a:avLst/>
          </a:prstGeom>
        </p:spPr>
        <p:txBody>
          <a:bodyPr lIns="0" rIns="0" tIns="0" bIns="0" anchor="ctr"/>
          <a:p>
            <a:pPr algn="ctr"/>
            <a:endParaRPr lang="en-US" sz="3200" spc="-1" strike="noStrike">
              <a:solidFill>
                <a:srgbClr val="000000"/>
              </a:solidFill>
              <a:uFill>
                <a:solidFill>
                  <a:srgbClr val="ffffff"/>
                </a:solidFill>
              </a:u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225" name="PlaceHolder 2"/>
          <p:cNvSpPr>
            <a:spLocks noGrp="1"/>
          </p:cNvSpPr>
          <p:nvPr>
            <p:ph type="body"/>
          </p:nvPr>
        </p:nvSpPr>
        <p:spPr>
          <a:xfrm>
            <a:off x="457200" y="1604520"/>
            <a:ext cx="822924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227" name="PlaceHolder 2"/>
          <p:cNvSpPr>
            <a:spLocks noGrp="1"/>
          </p:cNvSpPr>
          <p:nvPr>
            <p:ph type="body"/>
          </p:nvPr>
        </p:nvSpPr>
        <p:spPr>
          <a:xfrm>
            <a:off x="45720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28" name="PlaceHolder 3"/>
          <p:cNvSpPr>
            <a:spLocks noGrp="1"/>
          </p:cNvSpPr>
          <p:nvPr>
            <p:ph type="body"/>
          </p:nvPr>
        </p:nvSpPr>
        <p:spPr>
          <a:xfrm>
            <a:off x="467424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30" name="PlaceHolder 1"/>
          <p:cNvSpPr>
            <a:spLocks noGrp="1"/>
          </p:cNvSpPr>
          <p:nvPr>
            <p:ph type="subTitle"/>
          </p:nvPr>
        </p:nvSpPr>
        <p:spPr>
          <a:xfrm>
            <a:off x="457200" y="273600"/>
            <a:ext cx="8229240" cy="5307840"/>
          </a:xfrm>
          <a:prstGeom prst="rect">
            <a:avLst/>
          </a:prstGeom>
        </p:spPr>
        <p:txBody>
          <a:bodyPr lIns="0" rIns="0" tIns="0" bIns="0" anchor="ctr"/>
          <a:p>
            <a:pPr algn="ctr"/>
            <a:endParaRPr lang="en-US" sz="3200" spc="-1" strike="noStrike">
              <a:solidFill>
                <a:srgbClr val="000000"/>
              </a:solidFill>
              <a:uFill>
                <a:solidFill>
                  <a:srgbClr val="ffffff"/>
                </a:solidFill>
              </a:u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232" name="PlaceHolder 2"/>
          <p:cNvSpPr>
            <a:spLocks noGrp="1"/>
          </p:cNvSpPr>
          <p:nvPr>
            <p:ph type="body"/>
          </p:nvPr>
        </p:nvSpPr>
        <p:spPr>
          <a:xfrm>
            <a:off x="45720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33" name="PlaceHolder 3"/>
          <p:cNvSpPr>
            <a:spLocks noGrp="1"/>
          </p:cNvSpPr>
          <p:nvPr>
            <p:ph type="body"/>
          </p:nvPr>
        </p:nvSpPr>
        <p:spPr>
          <a:xfrm>
            <a:off x="45720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34" name="PlaceHolder 4"/>
          <p:cNvSpPr>
            <a:spLocks noGrp="1"/>
          </p:cNvSpPr>
          <p:nvPr>
            <p:ph type="body"/>
          </p:nvPr>
        </p:nvSpPr>
        <p:spPr>
          <a:xfrm>
            <a:off x="467424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236" name="PlaceHolder 2"/>
          <p:cNvSpPr>
            <a:spLocks noGrp="1"/>
          </p:cNvSpPr>
          <p:nvPr>
            <p:ph type="body"/>
          </p:nvPr>
        </p:nvSpPr>
        <p:spPr>
          <a:xfrm>
            <a:off x="45720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37" name="PlaceHolder 3"/>
          <p:cNvSpPr>
            <a:spLocks noGrp="1"/>
          </p:cNvSpPr>
          <p:nvPr>
            <p:ph type="body"/>
          </p:nvPr>
        </p:nvSpPr>
        <p:spPr>
          <a:xfrm>
            <a:off x="467424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38" name="PlaceHolder 4"/>
          <p:cNvSpPr>
            <a:spLocks noGrp="1"/>
          </p:cNvSpPr>
          <p:nvPr>
            <p:ph type="body"/>
          </p:nvPr>
        </p:nvSpPr>
        <p:spPr>
          <a:xfrm>
            <a:off x="467424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240" name="PlaceHolder 2"/>
          <p:cNvSpPr>
            <a:spLocks noGrp="1"/>
          </p:cNvSpPr>
          <p:nvPr>
            <p:ph type="body"/>
          </p:nvPr>
        </p:nvSpPr>
        <p:spPr>
          <a:xfrm>
            <a:off x="45720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41" name="PlaceHolder 3"/>
          <p:cNvSpPr>
            <a:spLocks noGrp="1"/>
          </p:cNvSpPr>
          <p:nvPr>
            <p:ph type="body"/>
          </p:nvPr>
        </p:nvSpPr>
        <p:spPr>
          <a:xfrm>
            <a:off x="467424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42" name="PlaceHolder 4"/>
          <p:cNvSpPr>
            <a:spLocks noGrp="1"/>
          </p:cNvSpPr>
          <p:nvPr>
            <p:ph type="body"/>
          </p:nvPr>
        </p:nvSpPr>
        <p:spPr>
          <a:xfrm>
            <a:off x="457200" y="3682080"/>
            <a:ext cx="822924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45720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467424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244" name="PlaceHolder 2"/>
          <p:cNvSpPr>
            <a:spLocks noGrp="1"/>
          </p:cNvSpPr>
          <p:nvPr>
            <p:ph type="body"/>
          </p:nvPr>
        </p:nvSpPr>
        <p:spPr>
          <a:xfrm>
            <a:off x="457200" y="1604520"/>
            <a:ext cx="822924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45" name="PlaceHolder 3"/>
          <p:cNvSpPr>
            <a:spLocks noGrp="1"/>
          </p:cNvSpPr>
          <p:nvPr>
            <p:ph type="body"/>
          </p:nvPr>
        </p:nvSpPr>
        <p:spPr>
          <a:xfrm>
            <a:off x="457200" y="3682080"/>
            <a:ext cx="822924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247" name="PlaceHolder 2"/>
          <p:cNvSpPr>
            <a:spLocks noGrp="1"/>
          </p:cNvSpPr>
          <p:nvPr>
            <p:ph type="body"/>
          </p:nvPr>
        </p:nvSpPr>
        <p:spPr>
          <a:xfrm>
            <a:off x="45720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48" name="PlaceHolder 3"/>
          <p:cNvSpPr>
            <a:spLocks noGrp="1"/>
          </p:cNvSpPr>
          <p:nvPr>
            <p:ph type="body"/>
          </p:nvPr>
        </p:nvSpPr>
        <p:spPr>
          <a:xfrm>
            <a:off x="467424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49" name="PlaceHolder 4"/>
          <p:cNvSpPr>
            <a:spLocks noGrp="1"/>
          </p:cNvSpPr>
          <p:nvPr>
            <p:ph type="body"/>
          </p:nvPr>
        </p:nvSpPr>
        <p:spPr>
          <a:xfrm>
            <a:off x="467424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50" name="PlaceHolder 5"/>
          <p:cNvSpPr>
            <a:spLocks noGrp="1"/>
          </p:cNvSpPr>
          <p:nvPr>
            <p:ph type="body"/>
          </p:nvPr>
        </p:nvSpPr>
        <p:spPr>
          <a:xfrm>
            <a:off x="45720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252" name="PlaceHolder 2"/>
          <p:cNvSpPr>
            <a:spLocks noGrp="1"/>
          </p:cNvSpPr>
          <p:nvPr>
            <p:ph type="body"/>
          </p:nvPr>
        </p:nvSpPr>
        <p:spPr>
          <a:xfrm>
            <a:off x="457200" y="1604520"/>
            <a:ext cx="822924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53" name="PlaceHolder 3"/>
          <p:cNvSpPr>
            <a:spLocks noGrp="1"/>
          </p:cNvSpPr>
          <p:nvPr>
            <p:ph type="body"/>
          </p:nvPr>
        </p:nvSpPr>
        <p:spPr>
          <a:xfrm>
            <a:off x="457200" y="1604520"/>
            <a:ext cx="822924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pic>
        <p:nvPicPr>
          <p:cNvPr id="254" name="" descr=""/>
          <p:cNvPicPr/>
          <p:nvPr/>
        </p:nvPicPr>
        <p:blipFill>
          <a:blip r:embed="rId2"/>
          <a:stretch/>
        </p:blipFill>
        <p:spPr>
          <a:xfrm>
            <a:off x="2079000" y="1604520"/>
            <a:ext cx="4984920" cy="3977280"/>
          </a:xfrm>
          <a:prstGeom prst="rect">
            <a:avLst/>
          </a:prstGeom>
          <a:ln>
            <a:noFill/>
          </a:ln>
        </p:spPr>
      </p:pic>
      <p:pic>
        <p:nvPicPr>
          <p:cNvPr id="255" name="" descr=""/>
          <p:cNvPicPr/>
          <p:nvPr/>
        </p:nvPicPr>
        <p:blipFill>
          <a:blip r:embed="rId3"/>
          <a:stretch/>
        </p:blipFill>
        <p:spPr>
          <a:xfrm>
            <a:off x="2079000" y="1604520"/>
            <a:ext cx="4984920" cy="397728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65"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266" name="PlaceHolder 2"/>
          <p:cNvSpPr>
            <a:spLocks noGrp="1"/>
          </p:cNvSpPr>
          <p:nvPr>
            <p:ph type="subTitle"/>
          </p:nvPr>
        </p:nvSpPr>
        <p:spPr>
          <a:xfrm>
            <a:off x="457200" y="1604520"/>
            <a:ext cx="8229240" cy="3977280"/>
          </a:xfrm>
          <a:prstGeom prst="rect">
            <a:avLst/>
          </a:prstGeom>
        </p:spPr>
        <p:txBody>
          <a:bodyPr lIns="0" rIns="0" tIns="0" bIns="0" anchor="ctr"/>
          <a:p>
            <a:pPr algn="ctr"/>
            <a:endParaRPr lang="en-US" sz="3200" spc="-1" strike="noStrike">
              <a:solidFill>
                <a:srgbClr val="000000"/>
              </a:solidFill>
              <a:uFill>
                <a:solidFill>
                  <a:srgbClr val="ffffff"/>
                </a:solidFill>
              </a:u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268" name="PlaceHolder 2"/>
          <p:cNvSpPr>
            <a:spLocks noGrp="1"/>
          </p:cNvSpPr>
          <p:nvPr>
            <p:ph type="body"/>
          </p:nvPr>
        </p:nvSpPr>
        <p:spPr>
          <a:xfrm>
            <a:off x="457200" y="1604520"/>
            <a:ext cx="822924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270" name="PlaceHolder 2"/>
          <p:cNvSpPr>
            <a:spLocks noGrp="1"/>
          </p:cNvSpPr>
          <p:nvPr>
            <p:ph type="body"/>
          </p:nvPr>
        </p:nvSpPr>
        <p:spPr>
          <a:xfrm>
            <a:off x="45720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71" name="PlaceHolder 3"/>
          <p:cNvSpPr>
            <a:spLocks noGrp="1"/>
          </p:cNvSpPr>
          <p:nvPr>
            <p:ph type="body"/>
          </p:nvPr>
        </p:nvSpPr>
        <p:spPr>
          <a:xfrm>
            <a:off x="467424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73" name="PlaceHolder 1"/>
          <p:cNvSpPr>
            <a:spLocks noGrp="1"/>
          </p:cNvSpPr>
          <p:nvPr>
            <p:ph type="subTitle"/>
          </p:nvPr>
        </p:nvSpPr>
        <p:spPr>
          <a:xfrm>
            <a:off x="457200" y="273600"/>
            <a:ext cx="8229240" cy="5307840"/>
          </a:xfrm>
          <a:prstGeom prst="rect">
            <a:avLst/>
          </a:prstGeom>
        </p:spPr>
        <p:txBody>
          <a:bodyPr lIns="0" rIns="0" tIns="0" bIns="0" anchor="ctr"/>
          <a:p>
            <a:pPr algn="ctr"/>
            <a:endParaRPr lang="en-US" sz="3200" spc="-1" strike="noStrike">
              <a:solidFill>
                <a:srgbClr val="000000"/>
              </a:solidFill>
              <a:uFill>
                <a:solidFill>
                  <a:srgbClr val="ffffff"/>
                </a:solidFill>
              </a:u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275" name="PlaceHolder 2"/>
          <p:cNvSpPr>
            <a:spLocks noGrp="1"/>
          </p:cNvSpPr>
          <p:nvPr>
            <p:ph type="body"/>
          </p:nvPr>
        </p:nvSpPr>
        <p:spPr>
          <a:xfrm>
            <a:off x="45720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76" name="PlaceHolder 3"/>
          <p:cNvSpPr>
            <a:spLocks noGrp="1"/>
          </p:cNvSpPr>
          <p:nvPr>
            <p:ph type="body"/>
          </p:nvPr>
        </p:nvSpPr>
        <p:spPr>
          <a:xfrm>
            <a:off x="45720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77" name="PlaceHolder 4"/>
          <p:cNvSpPr>
            <a:spLocks noGrp="1"/>
          </p:cNvSpPr>
          <p:nvPr>
            <p:ph type="body"/>
          </p:nvPr>
        </p:nvSpPr>
        <p:spPr>
          <a:xfrm>
            <a:off x="467424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467424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6" name="PlaceHolder 4"/>
          <p:cNvSpPr>
            <a:spLocks noGrp="1"/>
          </p:cNvSpPr>
          <p:nvPr>
            <p:ph type="body"/>
          </p:nvPr>
        </p:nvSpPr>
        <p:spPr>
          <a:xfrm>
            <a:off x="467424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279" name="PlaceHolder 2"/>
          <p:cNvSpPr>
            <a:spLocks noGrp="1"/>
          </p:cNvSpPr>
          <p:nvPr>
            <p:ph type="body"/>
          </p:nvPr>
        </p:nvSpPr>
        <p:spPr>
          <a:xfrm>
            <a:off x="45720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80" name="PlaceHolder 3"/>
          <p:cNvSpPr>
            <a:spLocks noGrp="1"/>
          </p:cNvSpPr>
          <p:nvPr>
            <p:ph type="body"/>
          </p:nvPr>
        </p:nvSpPr>
        <p:spPr>
          <a:xfrm>
            <a:off x="467424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81" name="PlaceHolder 4"/>
          <p:cNvSpPr>
            <a:spLocks noGrp="1"/>
          </p:cNvSpPr>
          <p:nvPr>
            <p:ph type="body"/>
          </p:nvPr>
        </p:nvSpPr>
        <p:spPr>
          <a:xfrm>
            <a:off x="467424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283" name="PlaceHolder 2"/>
          <p:cNvSpPr>
            <a:spLocks noGrp="1"/>
          </p:cNvSpPr>
          <p:nvPr>
            <p:ph type="body"/>
          </p:nvPr>
        </p:nvSpPr>
        <p:spPr>
          <a:xfrm>
            <a:off x="45720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84" name="PlaceHolder 3"/>
          <p:cNvSpPr>
            <a:spLocks noGrp="1"/>
          </p:cNvSpPr>
          <p:nvPr>
            <p:ph type="body"/>
          </p:nvPr>
        </p:nvSpPr>
        <p:spPr>
          <a:xfrm>
            <a:off x="467424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85" name="PlaceHolder 4"/>
          <p:cNvSpPr>
            <a:spLocks noGrp="1"/>
          </p:cNvSpPr>
          <p:nvPr>
            <p:ph type="body"/>
          </p:nvPr>
        </p:nvSpPr>
        <p:spPr>
          <a:xfrm>
            <a:off x="457200" y="3682080"/>
            <a:ext cx="822924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287" name="PlaceHolder 2"/>
          <p:cNvSpPr>
            <a:spLocks noGrp="1"/>
          </p:cNvSpPr>
          <p:nvPr>
            <p:ph type="body"/>
          </p:nvPr>
        </p:nvSpPr>
        <p:spPr>
          <a:xfrm>
            <a:off x="457200" y="1604520"/>
            <a:ext cx="822924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88" name="PlaceHolder 3"/>
          <p:cNvSpPr>
            <a:spLocks noGrp="1"/>
          </p:cNvSpPr>
          <p:nvPr>
            <p:ph type="body"/>
          </p:nvPr>
        </p:nvSpPr>
        <p:spPr>
          <a:xfrm>
            <a:off x="457200" y="3682080"/>
            <a:ext cx="822924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290" name="PlaceHolder 2"/>
          <p:cNvSpPr>
            <a:spLocks noGrp="1"/>
          </p:cNvSpPr>
          <p:nvPr>
            <p:ph type="body"/>
          </p:nvPr>
        </p:nvSpPr>
        <p:spPr>
          <a:xfrm>
            <a:off x="45720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91" name="PlaceHolder 3"/>
          <p:cNvSpPr>
            <a:spLocks noGrp="1"/>
          </p:cNvSpPr>
          <p:nvPr>
            <p:ph type="body"/>
          </p:nvPr>
        </p:nvSpPr>
        <p:spPr>
          <a:xfrm>
            <a:off x="467424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92" name="PlaceHolder 4"/>
          <p:cNvSpPr>
            <a:spLocks noGrp="1"/>
          </p:cNvSpPr>
          <p:nvPr>
            <p:ph type="body"/>
          </p:nvPr>
        </p:nvSpPr>
        <p:spPr>
          <a:xfrm>
            <a:off x="467424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93" name="PlaceHolder 5"/>
          <p:cNvSpPr>
            <a:spLocks noGrp="1"/>
          </p:cNvSpPr>
          <p:nvPr>
            <p:ph type="body"/>
          </p:nvPr>
        </p:nvSpPr>
        <p:spPr>
          <a:xfrm>
            <a:off x="45720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295" name="PlaceHolder 2"/>
          <p:cNvSpPr>
            <a:spLocks noGrp="1"/>
          </p:cNvSpPr>
          <p:nvPr>
            <p:ph type="body"/>
          </p:nvPr>
        </p:nvSpPr>
        <p:spPr>
          <a:xfrm>
            <a:off x="457200" y="1604520"/>
            <a:ext cx="822924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96" name="PlaceHolder 3"/>
          <p:cNvSpPr>
            <a:spLocks noGrp="1"/>
          </p:cNvSpPr>
          <p:nvPr>
            <p:ph type="body"/>
          </p:nvPr>
        </p:nvSpPr>
        <p:spPr>
          <a:xfrm>
            <a:off x="457200" y="1604520"/>
            <a:ext cx="822924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pic>
        <p:nvPicPr>
          <p:cNvPr id="297" name="" descr=""/>
          <p:cNvPicPr/>
          <p:nvPr/>
        </p:nvPicPr>
        <p:blipFill>
          <a:blip r:embed="rId2"/>
          <a:stretch/>
        </p:blipFill>
        <p:spPr>
          <a:xfrm>
            <a:off x="2079000" y="1604520"/>
            <a:ext cx="4984920" cy="3977280"/>
          </a:xfrm>
          <a:prstGeom prst="rect">
            <a:avLst/>
          </a:prstGeom>
          <a:ln>
            <a:noFill/>
          </a:ln>
        </p:spPr>
      </p:pic>
      <p:pic>
        <p:nvPicPr>
          <p:cNvPr id="298" name="" descr=""/>
          <p:cNvPicPr/>
          <p:nvPr/>
        </p:nvPicPr>
        <p:blipFill>
          <a:blip r:embed="rId3"/>
          <a:stretch/>
        </p:blipFill>
        <p:spPr>
          <a:xfrm>
            <a:off x="2079000" y="1604520"/>
            <a:ext cx="4984920" cy="3977280"/>
          </a:xfrm>
          <a:prstGeom prst="rect">
            <a:avLst/>
          </a:prstGeom>
          <a:ln>
            <a:noFill/>
          </a:ln>
        </p:spPr>
      </p:pic>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309" name="PlaceHolder 2"/>
          <p:cNvSpPr>
            <a:spLocks noGrp="1"/>
          </p:cNvSpPr>
          <p:nvPr>
            <p:ph type="subTitle"/>
          </p:nvPr>
        </p:nvSpPr>
        <p:spPr>
          <a:xfrm>
            <a:off x="457200" y="1604520"/>
            <a:ext cx="8229240" cy="3977280"/>
          </a:xfrm>
          <a:prstGeom prst="rect">
            <a:avLst/>
          </a:prstGeom>
        </p:spPr>
        <p:txBody>
          <a:bodyPr lIns="0" rIns="0" tIns="0" bIns="0" anchor="ctr"/>
          <a:p>
            <a:pPr algn="ctr"/>
            <a:endParaRPr lang="en-US" sz="3200" spc="-1" strike="noStrike">
              <a:solidFill>
                <a:srgbClr val="000000"/>
              </a:solidFill>
              <a:uFill>
                <a:solidFill>
                  <a:srgbClr val="ffffff"/>
                </a:solidFill>
              </a:u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311" name="PlaceHolder 2"/>
          <p:cNvSpPr>
            <a:spLocks noGrp="1"/>
          </p:cNvSpPr>
          <p:nvPr>
            <p:ph type="body"/>
          </p:nvPr>
        </p:nvSpPr>
        <p:spPr>
          <a:xfrm>
            <a:off x="457200" y="1604520"/>
            <a:ext cx="822924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313" name="PlaceHolder 2"/>
          <p:cNvSpPr>
            <a:spLocks noGrp="1"/>
          </p:cNvSpPr>
          <p:nvPr>
            <p:ph type="body"/>
          </p:nvPr>
        </p:nvSpPr>
        <p:spPr>
          <a:xfrm>
            <a:off x="45720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314" name="PlaceHolder 3"/>
          <p:cNvSpPr>
            <a:spLocks noGrp="1"/>
          </p:cNvSpPr>
          <p:nvPr>
            <p:ph type="body"/>
          </p:nvPr>
        </p:nvSpPr>
        <p:spPr>
          <a:xfrm>
            <a:off x="467424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28" name="PlaceHolder 2"/>
          <p:cNvSpPr>
            <a:spLocks noGrp="1"/>
          </p:cNvSpPr>
          <p:nvPr>
            <p:ph type="body"/>
          </p:nvPr>
        </p:nvSpPr>
        <p:spPr>
          <a:xfrm>
            <a:off x="45720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29" name="PlaceHolder 3"/>
          <p:cNvSpPr>
            <a:spLocks noGrp="1"/>
          </p:cNvSpPr>
          <p:nvPr>
            <p:ph type="body"/>
          </p:nvPr>
        </p:nvSpPr>
        <p:spPr>
          <a:xfrm>
            <a:off x="467424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30" name="PlaceHolder 4"/>
          <p:cNvSpPr>
            <a:spLocks noGrp="1"/>
          </p:cNvSpPr>
          <p:nvPr>
            <p:ph type="body"/>
          </p:nvPr>
        </p:nvSpPr>
        <p:spPr>
          <a:xfrm>
            <a:off x="457200" y="3682080"/>
            <a:ext cx="822924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457200" y="273600"/>
            <a:ext cx="8229240" cy="5307840"/>
          </a:xfrm>
          <a:prstGeom prst="rect">
            <a:avLst/>
          </a:prstGeom>
        </p:spPr>
        <p:txBody>
          <a:bodyPr lIns="0" rIns="0" tIns="0" bIns="0" anchor="ctr"/>
          <a:p>
            <a:pPr algn="ctr"/>
            <a:endParaRPr lang="en-US" sz="3200" spc="-1" strike="noStrike">
              <a:solidFill>
                <a:srgbClr val="000000"/>
              </a:solidFill>
              <a:uFill>
                <a:solidFill>
                  <a:srgbClr val="ffffff"/>
                </a:solidFill>
              </a:u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318" name="PlaceHolder 2"/>
          <p:cNvSpPr>
            <a:spLocks noGrp="1"/>
          </p:cNvSpPr>
          <p:nvPr>
            <p:ph type="body"/>
          </p:nvPr>
        </p:nvSpPr>
        <p:spPr>
          <a:xfrm>
            <a:off x="45720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319" name="PlaceHolder 3"/>
          <p:cNvSpPr>
            <a:spLocks noGrp="1"/>
          </p:cNvSpPr>
          <p:nvPr>
            <p:ph type="body"/>
          </p:nvPr>
        </p:nvSpPr>
        <p:spPr>
          <a:xfrm>
            <a:off x="45720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320" name="PlaceHolder 4"/>
          <p:cNvSpPr>
            <a:spLocks noGrp="1"/>
          </p:cNvSpPr>
          <p:nvPr>
            <p:ph type="body"/>
          </p:nvPr>
        </p:nvSpPr>
        <p:spPr>
          <a:xfrm>
            <a:off x="467424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322" name="PlaceHolder 2"/>
          <p:cNvSpPr>
            <a:spLocks noGrp="1"/>
          </p:cNvSpPr>
          <p:nvPr>
            <p:ph type="body"/>
          </p:nvPr>
        </p:nvSpPr>
        <p:spPr>
          <a:xfrm>
            <a:off x="457200" y="1604520"/>
            <a:ext cx="401580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323" name="PlaceHolder 3"/>
          <p:cNvSpPr>
            <a:spLocks noGrp="1"/>
          </p:cNvSpPr>
          <p:nvPr>
            <p:ph type="body"/>
          </p:nvPr>
        </p:nvSpPr>
        <p:spPr>
          <a:xfrm>
            <a:off x="467424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324" name="PlaceHolder 4"/>
          <p:cNvSpPr>
            <a:spLocks noGrp="1"/>
          </p:cNvSpPr>
          <p:nvPr>
            <p:ph type="body"/>
          </p:nvPr>
        </p:nvSpPr>
        <p:spPr>
          <a:xfrm>
            <a:off x="467424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326" name="PlaceHolder 2"/>
          <p:cNvSpPr>
            <a:spLocks noGrp="1"/>
          </p:cNvSpPr>
          <p:nvPr>
            <p:ph type="body"/>
          </p:nvPr>
        </p:nvSpPr>
        <p:spPr>
          <a:xfrm>
            <a:off x="45720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327" name="PlaceHolder 3"/>
          <p:cNvSpPr>
            <a:spLocks noGrp="1"/>
          </p:cNvSpPr>
          <p:nvPr>
            <p:ph type="body"/>
          </p:nvPr>
        </p:nvSpPr>
        <p:spPr>
          <a:xfrm>
            <a:off x="467424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328" name="PlaceHolder 4"/>
          <p:cNvSpPr>
            <a:spLocks noGrp="1"/>
          </p:cNvSpPr>
          <p:nvPr>
            <p:ph type="body"/>
          </p:nvPr>
        </p:nvSpPr>
        <p:spPr>
          <a:xfrm>
            <a:off x="457200" y="3682080"/>
            <a:ext cx="822924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330" name="PlaceHolder 2"/>
          <p:cNvSpPr>
            <a:spLocks noGrp="1"/>
          </p:cNvSpPr>
          <p:nvPr>
            <p:ph type="body"/>
          </p:nvPr>
        </p:nvSpPr>
        <p:spPr>
          <a:xfrm>
            <a:off x="457200" y="1604520"/>
            <a:ext cx="822924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331" name="PlaceHolder 3"/>
          <p:cNvSpPr>
            <a:spLocks noGrp="1"/>
          </p:cNvSpPr>
          <p:nvPr>
            <p:ph type="body"/>
          </p:nvPr>
        </p:nvSpPr>
        <p:spPr>
          <a:xfrm>
            <a:off x="457200" y="3682080"/>
            <a:ext cx="822924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333" name="PlaceHolder 2"/>
          <p:cNvSpPr>
            <a:spLocks noGrp="1"/>
          </p:cNvSpPr>
          <p:nvPr>
            <p:ph type="body"/>
          </p:nvPr>
        </p:nvSpPr>
        <p:spPr>
          <a:xfrm>
            <a:off x="45720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334" name="PlaceHolder 3"/>
          <p:cNvSpPr>
            <a:spLocks noGrp="1"/>
          </p:cNvSpPr>
          <p:nvPr>
            <p:ph type="body"/>
          </p:nvPr>
        </p:nvSpPr>
        <p:spPr>
          <a:xfrm>
            <a:off x="4674240" y="160452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335" name="PlaceHolder 4"/>
          <p:cNvSpPr>
            <a:spLocks noGrp="1"/>
          </p:cNvSpPr>
          <p:nvPr>
            <p:ph type="body"/>
          </p:nvPr>
        </p:nvSpPr>
        <p:spPr>
          <a:xfrm>
            <a:off x="467424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336" name="PlaceHolder 5"/>
          <p:cNvSpPr>
            <a:spLocks noGrp="1"/>
          </p:cNvSpPr>
          <p:nvPr>
            <p:ph type="body"/>
          </p:nvPr>
        </p:nvSpPr>
        <p:spPr>
          <a:xfrm>
            <a:off x="457200" y="3682080"/>
            <a:ext cx="4015800" cy="189684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457200" y="273600"/>
            <a:ext cx="8229240" cy="1144800"/>
          </a:xfrm>
          <a:prstGeom prst="rect">
            <a:avLst/>
          </a:prstGeom>
        </p:spPr>
        <p:txBody>
          <a:bodyPr lIns="0" rIns="0" tIns="0" bIns="0" anchor="ctr"/>
          <a:p>
            <a:endParaRPr lang="de-DE" sz="1800" spc="-1" strike="noStrike">
              <a:solidFill>
                <a:srgbClr val="000000"/>
              </a:solidFill>
              <a:uFill>
                <a:solidFill>
                  <a:srgbClr val="ffffff"/>
                </a:solidFill>
              </a:uFill>
              <a:latin typeface="Arial"/>
            </a:endParaRPr>
          </a:p>
        </p:txBody>
      </p:sp>
      <p:sp>
        <p:nvSpPr>
          <p:cNvPr id="338" name="PlaceHolder 2"/>
          <p:cNvSpPr>
            <a:spLocks noGrp="1"/>
          </p:cNvSpPr>
          <p:nvPr>
            <p:ph type="body"/>
          </p:nvPr>
        </p:nvSpPr>
        <p:spPr>
          <a:xfrm>
            <a:off x="457200" y="1604520"/>
            <a:ext cx="822924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sp>
        <p:nvSpPr>
          <p:cNvPr id="339" name="PlaceHolder 3"/>
          <p:cNvSpPr>
            <a:spLocks noGrp="1"/>
          </p:cNvSpPr>
          <p:nvPr>
            <p:ph type="body"/>
          </p:nvPr>
        </p:nvSpPr>
        <p:spPr>
          <a:xfrm>
            <a:off x="457200" y="1604520"/>
            <a:ext cx="8229240" cy="3977280"/>
          </a:xfrm>
          <a:prstGeom prst="rect">
            <a:avLst/>
          </a:prstGeom>
        </p:spPr>
        <p:txBody>
          <a:bodyPr lIns="0" rIns="0" tIns="0" bIns="0"/>
          <a:p>
            <a:endParaRPr b="1" lang="de-DE" sz="1800" spc="-1" strike="noStrike">
              <a:solidFill>
                <a:srgbClr val="000000"/>
              </a:solidFill>
              <a:uFill>
                <a:solidFill>
                  <a:srgbClr val="ffffff"/>
                </a:solidFill>
              </a:uFill>
              <a:latin typeface="Arial"/>
            </a:endParaRPr>
          </a:p>
        </p:txBody>
      </p:sp>
      <p:pic>
        <p:nvPicPr>
          <p:cNvPr id="340" name="" descr=""/>
          <p:cNvPicPr/>
          <p:nvPr/>
        </p:nvPicPr>
        <p:blipFill>
          <a:blip r:embed="rId2"/>
          <a:stretch/>
        </p:blipFill>
        <p:spPr>
          <a:xfrm>
            <a:off x="2079000" y="1604520"/>
            <a:ext cx="4984920" cy="3977280"/>
          </a:xfrm>
          <a:prstGeom prst="rect">
            <a:avLst/>
          </a:prstGeom>
          <a:ln>
            <a:noFill/>
          </a:ln>
        </p:spPr>
      </p:pic>
      <p:pic>
        <p:nvPicPr>
          <p:cNvPr id="341" name="" descr=""/>
          <p:cNvPicPr/>
          <p:nvPr/>
        </p:nvPicPr>
        <p:blipFill>
          <a:blip r:embed="rId3"/>
          <a:stretch/>
        </p:blipFill>
        <p:spPr>
          <a:xfrm>
            <a:off x="2079000" y="1604520"/>
            <a:ext cx="4984920" cy="3977280"/>
          </a:xfrm>
          <a:prstGeom prst="rect">
            <a:avLst/>
          </a:prstGeom>
          <a:ln>
            <a:noFill/>
          </a:ln>
        </p:spPr>
      </p:pic>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0.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3.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hyperlink" Target="http://www.sap.com/corporate-en/legal/copyright/index.epx" TargetMode="Externa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hyperlink" Target="http://www.sap.com/corporate-en/legal/copyright/index.epx" TargetMode="Externa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0ab00"/>
        </a:solidFill>
      </p:bgPr>
    </p:bg>
    <p:spTree>
      <p:nvGrpSpPr>
        <p:cNvPr id="1" name=""/>
        <p:cNvGrpSpPr/>
        <p:nvPr/>
      </p:nvGrpSpPr>
      <p:grpSpPr>
        <a:xfrm>
          <a:off x="0" y="0"/>
          <a:ext cx="0" cy="0"/>
          <a:chOff x="0" y="0"/>
          <a:chExt cx="0" cy="0"/>
        </a:xfrm>
      </p:grpSpPr>
      <p:sp>
        <p:nvSpPr>
          <p:cNvPr id="0" name="CustomShape 1" hidden="1"/>
          <p:cNvSpPr/>
          <p:nvPr/>
        </p:nvSpPr>
        <p:spPr>
          <a:xfrm>
            <a:off x="324000" y="0"/>
            <a:ext cx="8495640" cy="161640"/>
          </a:xfrm>
          <a:prstGeom prst="rect">
            <a:avLst/>
          </a:prstGeom>
          <a:solidFill>
            <a:schemeClr val="accent1"/>
          </a:solidFill>
          <a:ln w="9360">
            <a:noFill/>
          </a:ln>
        </p:spPr>
        <p:style>
          <a:lnRef idx="0"/>
          <a:fillRef idx="0"/>
          <a:effectRef idx="0"/>
          <a:fontRef idx="minor"/>
        </p:style>
      </p:sp>
      <p:sp>
        <p:nvSpPr>
          <p:cNvPr id="1" name="Line 2"/>
          <p:cNvSpPr/>
          <p:nvPr/>
        </p:nvSpPr>
        <p:spPr>
          <a:xfrm>
            <a:off x="324000" y="1231200"/>
            <a:ext cx="8496000" cy="0"/>
          </a:xfrm>
          <a:prstGeom prst="line">
            <a:avLst/>
          </a:prstGeom>
          <a:ln w="6480">
            <a:solidFill>
              <a:schemeClr val="accent2"/>
            </a:solidFill>
            <a:round/>
          </a:ln>
        </p:spPr>
        <p:style>
          <a:lnRef idx="1">
            <a:schemeClr val="accent1"/>
          </a:lnRef>
          <a:fillRef idx="0">
            <a:schemeClr val="accent1"/>
          </a:fillRef>
          <a:effectRef idx="0">
            <a:schemeClr val="accent1"/>
          </a:effectRef>
          <a:fontRef idx="minor"/>
        </p:style>
      </p:sp>
      <p:sp>
        <p:nvSpPr>
          <p:cNvPr id="2" name="CustomShape 3" hidden="1"/>
          <p:cNvSpPr/>
          <p:nvPr/>
        </p:nvSpPr>
        <p:spPr>
          <a:xfrm>
            <a:off x="324000" y="6535800"/>
            <a:ext cx="8495640" cy="323640"/>
          </a:xfrm>
          <a:prstGeom prst="rect">
            <a:avLst/>
          </a:prstGeom>
          <a:solidFill>
            <a:schemeClr val="tx1"/>
          </a:solidFill>
          <a:ln w="9360">
            <a:noFill/>
          </a:ln>
        </p:spPr>
        <p:style>
          <a:lnRef idx="0"/>
          <a:fillRef idx="0"/>
          <a:effectRef idx="0"/>
          <a:fontRef idx="minor"/>
        </p:style>
      </p:sp>
      <p:sp>
        <p:nvSpPr>
          <p:cNvPr id="3" name="CustomShape 4" hidden="1"/>
          <p:cNvSpPr/>
          <p:nvPr/>
        </p:nvSpPr>
        <p:spPr>
          <a:xfrm>
            <a:off x="351360" y="6636240"/>
            <a:ext cx="3010320" cy="122040"/>
          </a:xfrm>
          <a:prstGeom prst="rect">
            <a:avLst/>
          </a:prstGeom>
          <a:noFill/>
          <a:ln>
            <a:noFill/>
          </a:ln>
        </p:spPr>
        <p:style>
          <a:lnRef idx="0"/>
          <a:fillRef idx="0"/>
          <a:effectRef idx="0"/>
          <a:fontRef idx="minor"/>
        </p:style>
        <p:txBody>
          <a:bodyPr wrap="none" lIns="72000" rIns="0" tIns="0" bIns="0"/>
          <a:p>
            <a:pPr marL="133200" indent="-132840">
              <a:lnSpc>
                <a:spcPct val="100000"/>
              </a:lnSpc>
              <a:buClr>
                <a:srgbClr val="ffffff"/>
              </a:buClr>
              <a:buFont typeface="Arial"/>
              <a:buChar char="©"/>
            </a:pPr>
            <a:r>
              <a:rPr lang="en-US" sz="800" spc="-1" strike="noStrike">
                <a:solidFill>
                  <a:srgbClr val="ffffff"/>
                </a:solidFill>
                <a:uFill>
                  <a:solidFill>
                    <a:srgbClr val="ffffff"/>
                  </a:solidFill>
                </a:uFill>
                <a:latin typeface="Arial"/>
              </a:rPr>
              <a:t>2016 SAP AG or an SAP affiliate company. All rights reserved.</a:t>
            </a:r>
            <a:endParaRPr lang="en-US" sz="1800" spc="-1" strike="noStrike">
              <a:solidFill>
                <a:srgbClr val="000000"/>
              </a:solidFill>
              <a:uFill>
                <a:solidFill>
                  <a:srgbClr val="ffffff"/>
                </a:solidFill>
              </a:uFill>
              <a:latin typeface="Arial"/>
            </a:endParaRPr>
          </a:p>
        </p:txBody>
      </p:sp>
      <p:sp>
        <p:nvSpPr>
          <p:cNvPr id="4" name="CustomShape 5" hidden="1"/>
          <p:cNvSpPr/>
          <p:nvPr/>
        </p:nvSpPr>
        <p:spPr>
          <a:xfrm>
            <a:off x="8363880" y="6636240"/>
            <a:ext cx="721080" cy="122040"/>
          </a:xfrm>
          <a:prstGeom prst="rect">
            <a:avLst/>
          </a:prstGeom>
          <a:noFill/>
          <a:ln>
            <a:noFill/>
          </a:ln>
        </p:spPr>
        <p:style>
          <a:lnRef idx="0"/>
          <a:fillRef idx="0"/>
          <a:effectRef idx="0"/>
          <a:fontRef idx="minor"/>
        </p:style>
        <p:txBody>
          <a:bodyPr wrap="none" lIns="0" rIns="72000" tIns="0" bIns="0"/>
          <a:p>
            <a:pPr marL="93600" indent="-93240" algn="r">
              <a:lnSpc>
                <a:spcPct val="100000"/>
              </a:lnSpc>
            </a:pPr>
            <a:fld id="{DF807016-D3ED-4D2E-AE5F-4CDC4B716565}" type="slidenum">
              <a:rPr lang="en-US" sz="800" spc="-1" strike="noStrike">
                <a:solidFill>
                  <a:srgbClr val="ffffff"/>
                </a:solidFill>
                <a:uFill>
                  <a:solidFill>
                    <a:srgbClr val="ffffff"/>
                  </a:solidFill>
                </a:uFill>
                <a:latin typeface="Arial"/>
              </a:rPr>
              <a:t>&lt;number&gt;</a:t>
            </a:fld>
            <a:endParaRPr lang="en-US" sz="1800" spc="-1" strike="noStrike">
              <a:solidFill>
                <a:srgbClr val="000000"/>
              </a:solidFill>
              <a:uFill>
                <a:solidFill>
                  <a:srgbClr val="ffffff"/>
                </a:solidFill>
              </a:uFill>
              <a:latin typeface="Arial"/>
            </a:endParaRPr>
          </a:p>
        </p:txBody>
      </p:sp>
      <p:sp>
        <p:nvSpPr>
          <p:cNvPr id="5" name="CustomShape 6"/>
          <p:cNvSpPr/>
          <p:nvPr/>
        </p:nvSpPr>
        <p:spPr>
          <a:xfrm>
            <a:off x="324000" y="0"/>
            <a:ext cx="8495640" cy="2142720"/>
          </a:xfrm>
          <a:prstGeom prst="rect">
            <a:avLst/>
          </a:prstGeom>
          <a:solidFill>
            <a:schemeClr val="bg1">
              <a:alpha val="75000"/>
            </a:schemeClr>
          </a:solidFill>
          <a:ln w="6480">
            <a:noFill/>
          </a:ln>
        </p:spPr>
        <p:style>
          <a:lnRef idx="0"/>
          <a:fillRef idx="0"/>
          <a:effectRef idx="0"/>
          <a:fontRef idx="minor"/>
        </p:style>
      </p:sp>
      <p:sp>
        <p:nvSpPr>
          <p:cNvPr id="6" name="PlaceHolder 7"/>
          <p:cNvSpPr>
            <a:spLocks noGrp="1"/>
          </p:cNvSpPr>
          <p:nvPr>
            <p:ph type="title"/>
          </p:nvPr>
        </p:nvSpPr>
        <p:spPr>
          <a:xfrm>
            <a:off x="414000" y="324000"/>
            <a:ext cx="8279640" cy="737640"/>
          </a:xfrm>
          <a:prstGeom prst="rect">
            <a:avLst/>
          </a:prstGeom>
        </p:spPr>
        <p:txBody>
          <a:bodyPr lIns="0" rIns="0" tIns="0" bIns="0"/>
          <a:p>
            <a:pPr>
              <a:lnSpc>
                <a:spcPct val="100000"/>
              </a:lnSpc>
            </a:pPr>
            <a:r>
              <a:rPr b="1" lang="de-DE" sz="4800" spc="-1" strike="noStrike">
                <a:solidFill>
                  <a:srgbClr val="000000"/>
                </a:solidFill>
                <a:uFill>
                  <a:solidFill>
                    <a:srgbClr val="ffffff"/>
                  </a:solidFill>
                </a:uFill>
                <a:latin typeface="Arial"/>
              </a:rPr>
              <a:t>Short Presentation Title</a:t>
            </a:r>
            <a:endParaRPr lang="de-DE" sz="1800" spc="-1" strike="noStrike">
              <a:solidFill>
                <a:srgbClr val="000000"/>
              </a:solidFill>
              <a:uFill>
                <a:solidFill>
                  <a:srgbClr val="ffffff"/>
                </a:solidFill>
              </a:uFill>
              <a:latin typeface="Arial"/>
            </a:endParaRPr>
          </a:p>
        </p:txBody>
      </p:sp>
      <p:pic>
        <p:nvPicPr>
          <p:cNvPr id="7" name="Picture 3" descr=""/>
          <p:cNvPicPr/>
          <p:nvPr/>
        </p:nvPicPr>
        <p:blipFill>
          <a:blip r:embed="rId2"/>
          <a:stretch/>
        </p:blipFill>
        <p:spPr>
          <a:xfrm>
            <a:off x="328680" y="6081840"/>
            <a:ext cx="916560" cy="453600"/>
          </a:xfrm>
          <a:prstGeom prst="rect">
            <a:avLst/>
          </a:prstGeom>
          <a:ln>
            <a:noFill/>
          </a:ln>
        </p:spPr>
      </p:pic>
      <p:sp>
        <p:nvSpPr>
          <p:cNvPr id="8" name="CustomShape 8"/>
          <p:cNvSpPr/>
          <p:nvPr/>
        </p:nvSpPr>
        <p:spPr>
          <a:xfrm>
            <a:off x="324000" y="0"/>
            <a:ext cx="8495640" cy="161640"/>
          </a:xfrm>
          <a:prstGeom prst="rect">
            <a:avLst/>
          </a:prstGeom>
          <a:solidFill>
            <a:schemeClr val="accent1"/>
          </a:solidFill>
          <a:ln w="9360">
            <a:noFill/>
          </a:ln>
        </p:spPr>
        <p:style>
          <a:lnRef idx="0"/>
          <a:fillRef idx="0"/>
          <a:effectRef idx="0"/>
          <a:fontRef idx="minor"/>
        </p:style>
      </p:sp>
      <p:sp>
        <p:nvSpPr>
          <p:cNvPr id="9" name="PlaceHolder 9"/>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1" lang="de-DE" sz="1800" spc="-1" strike="noStrike">
                <a:solidFill>
                  <a:srgbClr val="000000"/>
                </a:solidFill>
                <a:uFill>
                  <a:solidFill>
                    <a:srgbClr val="ffffff"/>
                  </a:solidFill>
                </a:uFill>
                <a:latin typeface="Arial"/>
              </a:rPr>
              <a:t>Click to edit the outline text format</a:t>
            </a:r>
            <a:endParaRPr b="1" lang="de-DE"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lang="de-DE" sz="1600" spc="-1" strike="noStrike">
                <a:solidFill>
                  <a:srgbClr val="000000"/>
                </a:solidFill>
                <a:uFill>
                  <a:solidFill>
                    <a:srgbClr val="ffffff"/>
                  </a:solidFill>
                </a:uFill>
                <a:latin typeface="Arial"/>
              </a:rPr>
              <a:t>Second Outline Level</a:t>
            </a:r>
            <a:endParaRPr lang="de-DE" sz="16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lang="de-DE" sz="1400" spc="-1" strike="noStrike">
                <a:solidFill>
                  <a:srgbClr val="000000"/>
                </a:solidFill>
                <a:uFill>
                  <a:solidFill>
                    <a:srgbClr val="ffffff"/>
                  </a:solidFill>
                </a:uFill>
                <a:latin typeface="Arial"/>
              </a:rPr>
              <a:t>Third Outline Level</a:t>
            </a:r>
            <a:endParaRPr lang="de-DE"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lang="de-DE" sz="1400" spc="-1" strike="noStrike">
                <a:solidFill>
                  <a:srgbClr val="000000"/>
                </a:solidFill>
                <a:uFill>
                  <a:solidFill>
                    <a:srgbClr val="ffffff"/>
                  </a:solidFill>
                </a:uFill>
                <a:latin typeface="Arial"/>
              </a:rPr>
              <a:t>Fourth Outline Level</a:t>
            </a:r>
            <a:endParaRPr lang="de-DE"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lang="de-DE" sz="2000" spc="-1" strike="noStrike">
                <a:solidFill>
                  <a:srgbClr val="000000"/>
                </a:solidFill>
                <a:uFill>
                  <a:solidFill>
                    <a:srgbClr val="ffffff"/>
                  </a:solidFill>
                </a:uFill>
                <a:latin typeface="Arial"/>
              </a:rPr>
              <a:t>Fifth Outline Level</a:t>
            </a:r>
            <a:endParaRPr lang="de-DE"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lang="de-DE" sz="2000" spc="-1" strike="noStrike">
                <a:solidFill>
                  <a:srgbClr val="000000"/>
                </a:solidFill>
                <a:uFill>
                  <a:solidFill>
                    <a:srgbClr val="ffffff"/>
                  </a:solidFill>
                </a:uFill>
                <a:latin typeface="Arial"/>
              </a:rPr>
              <a:t>Sixth Outline Level</a:t>
            </a:r>
            <a:endParaRPr lang="de-DE"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lang="de-DE" sz="2000" spc="-1" strike="noStrike">
                <a:solidFill>
                  <a:srgbClr val="000000"/>
                </a:solidFill>
                <a:uFill>
                  <a:solidFill>
                    <a:srgbClr val="ffffff"/>
                  </a:solidFill>
                </a:uFill>
                <a:latin typeface="Arial"/>
              </a:rPr>
              <a:t>Seventh Outline Level</a:t>
            </a:r>
            <a:endParaRPr lang="de-DE"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4" name="CustomShape 1"/>
          <p:cNvSpPr/>
          <p:nvPr/>
        </p:nvSpPr>
        <p:spPr>
          <a:xfrm>
            <a:off x="324000" y="0"/>
            <a:ext cx="8495640" cy="161640"/>
          </a:xfrm>
          <a:prstGeom prst="rect">
            <a:avLst/>
          </a:prstGeom>
          <a:solidFill>
            <a:schemeClr val="accent1"/>
          </a:solidFill>
          <a:ln w="9360">
            <a:noFill/>
          </a:ln>
        </p:spPr>
        <p:style>
          <a:lnRef idx="0"/>
          <a:fillRef idx="0"/>
          <a:effectRef idx="0"/>
          <a:fontRef idx="minor"/>
        </p:style>
      </p:sp>
      <p:sp>
        <p:nvSpPr>
          <p:cNvPr id="45" name="Line 2"/>
          <p:cNvSpPr/>
          <p:nvPr/>
        </p:nvSpPr>
        <p:spPr>
          <a:xfrm>
            <a:off x="324000" y="1231200"/>
            <a:ext cx="8496000" cy="0"/>
          </a:xfrm>
          <a:prstGeom prst="line">
            <a:avLst/>
          </a:prstGeom>
          <a:ln w="6480">
            <a:solidFill>
              <a:schemeClr val="accent2"/>
            </a:solidFill>
            <a:round/>
          </a:ln>
        </p:spPr>
        <p:style>
          <a:lnRef idx="1">
            <a:schemeClr val="accent1"/>
          </a:lnRef>
          <a:fillRef idx="0">
            <a:schemeClr val="accent1"/>
          </a:fillRef>
          <a:effectRef idx="0">
            <a:schemeClr val="accent1"/>
          </a:effectRef>
          <a:fontRef idx="minor"/>
        </p:style>
      </p:sp>
      <p:sp>
        <p:nvSpPr>
          <p:cNvPr id="46" name="CustomShape 3"/>
          <p:cNvSpPr/>
          <p:nvPr/>
        </p:nvSpPr>
        <p:spPr>
          <a:xfrm>
            <a:off x="324000" y="6535800"/>
            <a:ext cx="8495640" cy="323640"/>
          </a:xfrm>
          <a:prstGeom prst="rect">
            <a:avLst/>
          </a:prstGeom>
          <a:solidFill>
            <a:schemeClr val="tx1"/>
          </a:solidFill>
          <a:ln w="9360">
            <a:noFill/>
          </a:ln>
        </p:spPr>
        <p:style>
          <a:lnRef idx="0"/>
          <a:fillRef idx="0"/>
          <a:effectRef idx="0"/>
          <a:fontRef idx="minor"/>
        </p:style>
      </p:sp>
      <p:sp>
        <p:nvSpPr>
          <p:cNvPr id="47" name="CustomShape 4"/>
          <p:cNvSpPr/>
          <p:nvPr/>
        </p:nvSpPr>
        <p:spPr>
          <a:xfrm>
            <a:off x="351360" y="6636240"/>
            <a:ext cx="3010320" cy="122040"/>
          </a:xfrm>
          <a:prstGeom prst="rect">
            <a:avLst/>
          </a:prstGeom>
          <a:noFill/>
          <a:ln>
            <a:noFill/>
          </a:ln>
        </p:spPr>
        <p:style>
          <a:lnRef idx="0"/>
          <a:fillRef idx="0"/>
          <a:effectRef idx="0"/>
          <a:fontRef idx="minor"/>
        </p:style>
        <p:txBody>
          <a:bodyPr wrap="none" lIns="72000" rIns="0" tIns="0" bIns="0"/>
          <a:p>
            <a:pPr marL="133200" indent="-132840">
              <a:lnSpc>
                <a:spcPct val="100000"/>
              </a:lnSpc>
              <a:buClr>
                <a:srgbClr val="ffffff"/>
              </a:buClr>
              <a:buFont typeface="Arial"/>
              <a:buChar char="©"/>
            </a:pPr>
            <a:r>
              <a:rPr lang="en-US" sz="800" spc="-1" strike="noStrike">
                <a:solidFill>
                  <a:srgbClr val="ffffff"/>
                </a:solidFill>
                <a:uFill>
                  <a:solidFill>
                    <a:srgbClr val="ffffff"/>
                  </a:solidFill>
                </a:uFill>
                <a:latin typeface="Arial"/>
              </a:rPr>
              <a:t>2016 SAP AG or an SAP affiliate company. All rights reserved.</a:t>
            </a:r>
            <a:endParaRPr lang="en-US" sz="1800" spc="-1" strike="noStrike">
              <a:solidFill>
                <a:srgbClr val="000000"/>
              </a:solidFill>
              <a:uFill>
                <a:solidFill>
                  <a:srgbClr val="ffffff"/>
                </a:solidFill>
              </a:uFill>
              <a:latin typeface="Arial"/>
            </a:endParaRPr>
          </a:p>
        </p:txBody>
      </p:sp>
      <p:sp>
        <p:nvSpPr>
          <p:cNvPr id="48" name="CustomShape 5"/>
          <p:cNvSpPr/>
          <p:nvPr/>
        </p:nvSpPr>
        <p:spPr>
          <a:xfrm>
            <a:off x="8363880" y="6636240"/>
            <a:ext cx="721080" cy="122040"/>
          </a:xfrm>
          <a:prstGeom prst="rect">
            <a:avLst/>
          </a:prstGeom>
          <a:noFill/>
          <a:ln>
            <a:noFill/>
          </a:ln>
        </p:spPr>
        <p:style>
          <a:lnRef idx="0"/>
          <a:fillRef idx="0"/>
          <a:effectRef idx="0"/>
          <a:fontRef idx="minor"/>
        </p:style>
        <p:txBody>
          <a:bodyPr wrap="none" lIns="0" rIns="72000" tIns="0" bIns="0"/>
          <a:p>
            <a:pPr marL="93600" indent="-93240" algn="r">
              <a:lnSpc>
                <a:spcPct val="100000"/>
              </a:lnSpc>
            </a:pPr>
            <a:fld id="{2960B42F-41CE-4B36-ACF6-F0E052229C4C}" type="slidenum">
              <a:rPr lang="en-US" sz="800" spc="-1" strike="noStrike">
                <a:solidFill>
                  <a:srgbClr val="ffffff"/>
                </a:solidFill>
                <a:uFill>
                  <a:solidFill>
                    <a:srgbClr val="ffffff"/>
                  </a:solidFill>
                </a:uFill>
                <a:latin typeface="Arial"/>
              </a:rPr>
              <a:t>&lt;number&gt;</a:t>
            </a:fld>
            <a:endParaRPr lang="en-US" sz="1800" spc="-1" strike="noStrike">
              <a:solidFill>
                <a:srgbClr val="000000"/>
              </a:solidFill>
              <a:uFill>
                <a:solidFill>
                  <a:srgbClr val="ffffff"/>
                </a:solidFill>
              </a:uFill>
              <a:latin typeface="Arial"/>
            </a:endParaRPr>
          </a:p>
        </p:txBody>
      </p:sp>
      <p:sp>
        <p:nvSpPr>
          <p:cNvPr id="49" name="PlaceHolder 6"/>
          <p:cNvSpPr>
            <a:spLocks noGrp="1"/>
          </p:cNvSpPr>
          <p:nvPr>
            <p:ph type="title"/>
          </p:nvPr>
        </p:nvSpPr>
        <p:spPr>
          <a:xfrm>
            <a:off x="324000" y="324000"/>
            <a:ext cx="8495640" cy="755640"/>
          </a:xfrm>
          <a:prstGeom prst="rect">
            <a:avLst/>
          </a:prstGeom>
        </p:spPr>
        <p:txBody>
          <a:bodyPr lIns="0" rIns="0" tIns="0" bIns="0" anchor="ctr"/>
          <a:p>
            <a:pPr>
              <a:lnSpc>
                <a:spcPct val="100000"/>
              </a:lnSpc>
            </a:pPr>
            <a:r>
              <a:rPr b="1" lang="de-DE" sz="2400" spc="-1" strike="noStrike">
                <a:solidFill>
                  <a:srgbClr val="666666"/>
                </a:solidFill>
                <a:uFill>
                  <a:solidFill>
                    <a:srgbClr val="ffffff"/>
                  </a:solidFill>
                </a:uFill>
                <a:latin typeface="Arial"/>
              </a:rPr>
              <a:t>&lt;Agenda&gt;</a:t>
            </a:r>
            <a:endParaRPr lang="de-DE" sz="1800" spc="-1" strike="noStrike">
              <a:solidFill>
                <a:srgbClr val="000000"/>
              </a:solidFill>
              <a:uFill>
                <a:solidFill>
                  <a:srgbClr val="ffffff"/>
                </a:solidFill>
              </a:uFill>
              <a:latin typeface="Arial"/>
            </a:endParaRPr>
          </a:p>
        </p:txBody>
      </p:sp>
      <p:sp>
        <p:nvSpPr>
          <p:cNvPr id="50" name="PlaceHolder 7"/>
          <p:cNvSpPr>
            <a:spLocks noGrp="1"/>
          </p:cNvSpPr>
          <p:nvPr>
            <p:ph type="body"/>
          </p:nvPr>
        </p:nvSpPr>
        <p:spPr>
          <a:xfrm>
            <a:off x="324000" y="1692000"/>
            <a:ext cx="8494200" cy="3831480"/>
          </a:xfrm>
          <a:prstGeom prst="rect">
            <a:avLst/>
          </a:prstGeom>
        </p:spPr>
        <p:txBody>
          <a:bodyPr lIns="0" rIns="0" tIns="0" bIns="0"/>
          <a:p>
            <a:pPr marL="432000" indent="-324000">
              <a:buClr>
                <a:srgbClr val="000000"/>
              </a:buClr>
              <a:buSzPct val="45000"/>
              <a:buFont typeface="Wingdings" charset="2"/>
              <a:buChar char=""/>
            </a:pPr>
            <a:r>
              <a:rPr lang="de-DE" sz="1800" spc="-1" strike="noStrike">
                <a:solidFill>
                  <a:srgbClr val="000000"/>
                </a:solidFill>
                <a:uFill>
                  <a:solidFill>
                    <a:srgbClr val="ffffff"/>
                  </a:solidFill>
                </a:uFill>
                <a:latin typeface="Arial"/>
              </a:rPr>
              <a:t>Click to edit the outline text format</a:t>
            </a:r>
            <a:endParaRPr b="1" lang="de-DE"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lang="de-DE" sz="1800" spc="-1" strike="noStrike">
                <a:solidFill>
                  <a:srgbClr val="000000"/>
                </a:solidFill>
                <a:uFill>
                  <a:solidFill>
                    <a:srgbClr val="ffffff"/>
                  </a:solidFill>
                </a:uFill>
                <a:latin typeface="Arial"/>
              </a:rPr>
              <a:t>Second Outline Level</a:t>
            </a:r>
            <a:endParaRPr lang="de-DE"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lang="de-DE" sz="1800" spc="-1" strike="noStrike">
                <a:solidFill>
                  <a:srgbClr val="000000"/>
                </a:solidFill>
                <a:uFill>
                  <a:solidFill>
                    <a:srgbClr val="ffffff"/>
                  </a:solidFill>
                </a:uFill>
                <a:latin typeface="Arial"/>
              </a:rPr>
              <a:t>Third Outline Level</a:t>
            </a:r>
            <a:endParaRPr lang="de-DE"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lang="de-DE" sz="1800" spc="-1" strike="noStrike">
                <a:solidFill>
                  <a:srgbClr val="000000"/>
                </a:solidFill>
                <a:uFill>
                  <a:solidFill>
                    <a:srgbClr val="ffffff"/>
                  </a:solidFill>
                </a:uFill>
                <a:latin typeface="Arial"/>
              </a:rPr>
              <a:t>Fourth Outline Level</a:t>
            </a:r>
            <a:endParaRPr lang="de-DE"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lang="de-DE" sz="1800" spc="-1" strike="noStrike">
                <a:solidFill>
                  <a:srgbClr val="000000"/>
                </a:solidFill>
                <a:uFill>
                  <a:solidFill>
                    <a:srgbClr val="ffffff"/>
                  </a:solidFill>
                </a:uFill>
                <a:latin typeface="Arial"/>
              </a:rPr>
              <a:t>Fifth Outline Level</a:t>
            </a:r>
            <a:endParaRPr lang="de-DE" sz="1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lang="de-DE" sz="1800" spc="-1" strike="noStrike">
                <a:solidFill>
                  <a:srgbClr val="000000"/>
                </a:solidFill>
                <a:uFill>
                  <a:solidFill>
                    <a:srgbClr val="ffffff"/>
                  </a:solidFill>
                </a:uFill>
                <a:latin typeface="Arial"/>
              </a:rPr>
              <a:t>Sixth Outline Level</a:t>
            </a:r>
            <a:endParaRPr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Seventh Outline LevelAgenda Item/Divider Headline</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Details</a:t>
            </a:r>
            <a:endParaRPr lang="de-DE" sz="18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Third Level</a:t>
            </a:r>
            <a:endParaRPr lang="de-DE" sz="1800" spc="-1" strike="noStrike">
              <a:solidFill>
                <a:srgbClr val="000000"/>
              </a:solidFill>
              <a:uFill>
                <a:solidFill>
                  <a:srgbClr val="ffffff"/>
                </a:solidFill>
              </a:uFill>
              <a:latin typeface="Arial"/>
            </a:endParaRPr>
          </a:p>
          <a:p>
            <a:pPr lvl="4" marL="540000" indent="-179640">
              <a:lnSpc>
                <a:spcPct val="100000"/>
              </a:lnSpc>
              <a:buClr>
                <a:srgbClr val="666666"/>
              </a:buClr>
              <a:buFont typeface="Courier New"/>
              <a:buChar char="o"/>
            </a:pPr>
            <a:r>
              <a:rPr lang="de-DE" sz="1400" spc="-1" strike="noStrike">
                <a:solidFill>
                  <a:srgbClr val="000000"/>
                </a:solidFill>
                <a:uFill>
                  <a:solidFill>
                    <a:srgbClr val="ffffff"/>
                  </a:solidFill>
                </a:uFill>
                <a:latin typeface="Arial"/>
              </a:rPr>
              <a:t>Fourth Level</a:t>
            </a:r>
            <a:endParaRPr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85" name="CustomShape 1"/>
          <p:cNvSpPr/>
          <p:nvPr/>
        </p:nvSpPr>
        <p:spPr>
          <a:xfrm>
            <a:off x="324000" y="0"/>
            <a:ext cx="8495640" cy="161640"/>
          </a:xfrm>
          <a:prstGeom prst="rect">
            <a:avLst/>
          </a:prstGeom>
          <a:solidFill>
            <a:schemeClr val="accent1"/>
          </a:solidFill>
          <a:ln w="9360">
            <a:noFill/>
          </a:ln>
        </p:spPr>
        <p:style>
          <a:lnRef idx="0"/>
          <a:fillRef idx="0"/>
          <a:effectRef idx="0"/>
          <a:fontRef idx="minor"/>
        </p:style>
      </p:sp>
      <p:sp>
        <p:nvSpPr>
          <p:cNvPr id="86" name="Line 2"/>
          <p:cNvSpPr/>
          <p:nvPr/>
        </p:nvSpPr>
        <p:spPr>
          <a:xfrm>
            <a:off x="324000" y="1231200"/>
            <a:ext cx="8496000" cy="0"/>
          </a:xfrm>
          <a:prstGeom prst="line">
            <a:avLst/>
          </a:prstGeom>
          <a:ln w="6480">
            <a:solidFill>
              <a:schemeClr val="accent2"/>
            </a:solidFill>
            <a:round/>
          </a:ln>
        </p:spPr>
        <p:style>
          <a:lnRef idx="1">
            <a:schemeClr val="accent1"/>
          </a:lnRef>
          <a:fillRef idx="0">
            <a:schemeClr val="accent1"/>
          </a:fillRef>
          <a:effectRef idx="0">
            <a:schemeClr val="accent1"/>
          </a:effectRef>
          <a:fontRef idx="minor"/>
        </p:style>
      </p:sp>
      <p:sp>
        <p:nvSpPr>
          <p:cNvPr id="87" name="CustomShape 3"/>
          <p:cNvSpPr/>
          <p:nvPr/>
        </p:nvSpPr>
        <p:spPr>
          <a:xfrm>
            <a:off x="324000" y="6535800"/>
            <a:ext cx="8495640" cy="323640"/>
          </a:xfrm>
          <a:prstGeom prst="rect">
            <a:avLst/>
          </a:prstGeom>
          <a:solidFill>
            <a:schemeClr val="tx1"/>
          </a:solidFill>
          <a:ln w="9360">
            <a:noFill/>
          </a:ln>
        </p:spPr>
        <p:style>
          <a:lnRef idx="0"/>
          <a:fillRef idx="0"/>
          <a:effectRef idx="0"/>
          <a:fontRef idx="minor"/>
        </p:style>
      </p:sp>
      <p:sp>
        <p:nvSpPr>
          <p:cNvPr id="88" name="CustomShape 4"/>
          <p:cNvSpPr/>
          <p:nvPr/>
        </p:nvSpPr>
        <p:spPr>
          <a:xfrm>
            <a:off x="351360" y="6636240"/>
            <a:ext cx="3010320" cy="122040"/>
          </a:xfrm>
          <a:prstGeom prst="rect">
            <a:avLst/>
          </a:prstGeom>
          <a:noFill/>
          <a:ln>
            <a:noFill/>
          </a:ln>
        </p:spPr>
        <p:style>
          <a:lnRef idx="0"/>
          <a:fillRef idx="0"/>
          <a:effectRef idx="0"/>
          <a:fontRef idx="minor"/>
        </p:style>
        <p:txBody>
          <a:bodyPr wrap="none" lIns="72000" rIns="0" tIns="0" bIns="0"/>
          <a:p>
            <a:pPr marL="133200" indent="-132840">
              <a:lnSpc>
                <a:spcPct val="100000"/>
              </a:lnSpc>
              <a:buClr>
                <a:srgbClr val="ffffff"/>
              </a:buClr>
              <a:buFont typeface="Arial"/>
              <a:buChar char="©"/>
            </a:pPr>
            <a:r>
              <a:rPr lang="en-US" sz="800" spc="-1" strike="noStrike">
                <a:solidFill>
                  <a:srgbClr val="ffffff"/>
                </a:solidFill>
                <a:uFill>
                  <a:solidFill>
                    <a:srgbClr val="ffffff"/>
                  </a:solidFill>
                </a:uFill>
                <a:latin typeface="Arial"/>
              </a:rPr>
              <a:t>2016 SAP AG or an SAP affiliate company. All rights reserved.</a:t>
            </a:r>
            <a:endParaRPr lang="en-US" sz="1800" spc="-1" strike="noStrike">
              <a:solidFill>
                <a:srgbClr val="000000"/>
              </a:solidFill>
              <a:uFill>
                <a:solidFill>
                  <a:srgbClr val="ffffff"/>
                </a:solidFill>
              </a:uFill>
              <a:latin typeface="Arial"/>
            </a:endParaRPr>
          </a:p>
        </p:txBody>
      </p:sp>
      <p:sp>
        <p:nvSpPr>
          <p:cNvPr id="89" name="CustomShape 5"/>
          <p:cNvSpPr/>
          <p:nvPr/>
        </p:nvSpPr>
        <p:spPr>
          <a:xfrm>
            <a:off x="8363880" y="6636240"/>
            <a:ext cx="721080" cy="122040"/>
          </a:xfrm>
          <a:prstGeom prst="rect">
            <a:avLst/>
          </a:prstGeom>
          <a:noFill/>
          <a:ln>
            <a:noFill/>
          </a:ln>
        </p:spPr>
        <p:style>
          <a:lnRef idx="0"/>
          <a:fillRef idx="0"/>
          <a:effectRef idx="0"/>
          <a:fontRef idx="minor"/>
        </p:style>
        <p:txBody>
          <a:bodyPr wrap="none" lIns="0" rIns="72000" tIns="0" bIns="0"/>
          <a:p>
            <a:pPr marL="93600" indent="-93240" algn="r">
              <a:lnSpc>
                <a:spcPct val="100000"/>
              </a:lnSpc>
            </a:pPr>
            <a:fld id="{1903903D-2B4B-4F16-8AD9-038A1880493D}" type="slidenum">
              <a:rPr lang="en-US" sz="800" spc="-1" strike="noStrike">
                <a:solidFill>
                  <a:srgbClr val="ffffff"/>
                </a:solidFill>
                <a:uFill>
                  <a:solidFill>
                    <a:srgbClr val="ffffff"/>
                  </a:solidFill>
                </a:uFill>
                <a:latin typeface="Arial"/>
              </a:rPr>
              <a:t>&lt;number&gt;</a:t>
            </a:fld>
            <a:endParaRPr lang="en-US" sz="1800" spc="-1" strike="noStrike">
              <a:solidFill>
                <a:srgbClr val="000000"/>
              </a:solidFill>
              <a:uFill>
                <a:solidFill>
                  <a:srgbClr val="ffffff"/>
                </a:solidFill>
              </a:uFill>
              <a:latin typeface="Arial"/>
            </a:endParaRPr>
          </a:p>
        </p:txBody>
      </p:sp>
      <p:sp>
        <p:nvSpPr>
          <p:cNvPr id="90" name="PlaceHolder 6"/>
          <p:cNvSpPr>
            <a:spLocks noGrp="1"/>
          </p:cNvSpPr>
          <p:nvPr>
            <p:ph type="title"/>
          </p:nvPr>
        </p:nvSpPr>
        <p:spPr>
          <a:xfrm>
            <a:off x="324000" y="324000"/>
            <a:ext cx="8495640" cy="755640"/>
          </a:xfrm>
          <a:prstGeom prst="rect">
            <a:avLst/>
          </a:prstGeom>
        </p:spPr>
        <p:txBody>
          <a:bodyPr lIns="0" rIns="0" tIns="0" bIns="0" anchor="ctr"/>
          <a:p>
            <a:pPr>
              <a:lnSpc>
                <a:spcPct val="100000"/>
              </a:lnSpc>
            </a:pPr>
            <a:r>
              <a:rPr b="1" lang="de-DE" sz="2400" spc="-1" strike="noStrike">
                <a:solidFill>
                  <a:srgbClr val="666666"/>
                </a:solidFill>
                <a:uFill>
                  <a:solidFill>
                    <a:srgbClr val="ffffff"/>
                  </a:solidFill>
                </a:uFill>
                <a:latin typeface="Arial"/>
              </a:rPr>
              <a:t>Insert page title</a:t>
            </a:r>
            <a:endParaRPr lang="de-DE" sz="1800" spc="-1" strike="noStrike">
              <a:solidFill>
                <a:srgbClr val="000000"/>
              </a:solidFill>
              <a:uFill>
                <a:solidFill>
                  <a:srgbClr val="ffffff"/>
                </a:solidFill>
              </a:uFill>
              <a:latin typeface="Arial"/>
            </a:endParaRPr>
          </a:p>
        </p:txBody>
      </p:sp>
      <p:sp>
        <p:nvSpPr>
          <p:cNvPr id="91" name="PlaceHolder 7"/>
          <p:cNvSpPr>
            <a:spLocks noGrp="1"/>
          </p:cNvSpPr>
          <p:nvPr>
            <p:ph type="body"/>
          </p:nvPr>
        </p:nvSpPr>
        <p:spPr>
          <a:xfrm>
            <a:off x="324000" y="1690560"/>
            <a:ext cx="8494200" cy="4390560"/>
          </a:xfrm>
          <a:prstGeom prst="rect">
            <a:avLst/>
          </a:prstGeom>
        </p:spPr>
        <p:txBody>
          <a:bodyPr lIns="0" rIns="0" tIns="0" bIns="0"/>
          <a:p>
            <a:pPr marL="432000" indent="-324000">
              <a:buClr>
                <a:srgbClr val="000000"/>
              </a:buClr>
              <a:buSzPct val="45000"/>
              <a:buFont typeface="Wingdings" charset="2"/>
              <a:buChar char=""/>
            </a:pPr>
            <a:r>
              <a:rPr b="1" lang="de-DE" sz="1800" spc="-1" strike="noStrike">
                <a:solidFill>
                  <a:srgbClr val="000000"/>
                </a:solidFill>
                <a:uFill>
                  <a:solidFill>
                    <a:srgbClr val="ffffff"/>
                  </a:solidFill>
                </a:uFill>
                <a:latin typeface="Arial"/>
              </a:rPr>
              <a:t>Click to edit the outline text format</a:t>
            </a:r>
            <a:endParaRPr b="1" lang="de-DE"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1" lang="de-DE" sz="1800" spc="-1" strike="noStrike">
                <a:solidFill>
                  <a:srgbClr val="000000"/>
                </a:solidFill>
                <a:uFill>
                  <a:solidFill>
                    <a:srgbClr val="ffffff"/>
                  </a:solidFill>
                </a:uFill>
                <a:latin typeface="Arial"/>
              </a:rPr>
              <a:t>Second Outline Level</a:t>
            </a:r>
            <a:endParaRPr lang="de-DE"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1" lang="de-DE" sz="1800" spc="-1" strike="noStrike">
                <a:solidFill>
                  <a:srgbClr val="000000"/>
                </a:solidFill>
                <a:uFill>
                  <a:solidFill>
                    <a:srgbClr val="ffffff"/>
                  </a:solidFill>
                </a:uFill>
                <a:latin typeface="Arial"/>
              </a:rPr>
              <a:t>Third Outline Level</a:t>
            </a:r>
            <a:endParaRPr lang="de-DE"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1" lang="de-DE" sz="1800" spc="-1" strike="noStrike">
                <a:solidFill>
                  <a:srgbClr val="000000"/>
                </a:solidFill>
                <a:uFill>
                  <a:solidFill>
                    <a:srgbClr val="ffffff"/>
                  </a:solidFill>
                </a:uFill>
                <a:latin typeface="Arial"/>
              </a:rPr>
              <a:t>Fourth Outline Level</a:t>
            </a:r>
            <a:endParaRPr lang="de-DE"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1" lang="de-DE" sz="1800" spc="-1" strike="noStrike">
                <a:solidFill>
                  <a:srgbClr val="000000"/>
                </a:solidFill>
                <a:uFill>
                  <a:solidFill>
                    <a:srgbClr val="ffffff"/>
                  </a:solidFill>
                </a:uFill>
                <a:latin typeface="Arial"/>
              </a:rPr>
              <a:t>Fifth Outline Level</a:t>
            </a:r>
            <a:endParaRPr lang="de-DE" sz="1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1" lang="de-DE" sz="1800" spc="-1" strike="noStrike">
                <a:solidFill>
                  <a:srgbClr val="000000"/>
                </a:solidFill>
                <a:uFill>
                  <a:solidFill>
                    <a:srgbClr val="ffffff"/>
                  </a:solidFill>
                </a:uFill>
                <a:latin typeface="Arial"/>
              </a:rPr>
              <a:t>Sixth Outline Level</a:t>
            </a:r>
            <a:endParaRPr lang="de-DE" sz="1800" spc="-1" strike="noStrike">
              <a:solidFill>
                <a:srgbClr val="000000"/>
              </a:solidFill>
              <a:uFill>
                <a:solidFill>
                  <a:srgbClr val="ffffff"/>
                </a:solidFill>
              </a:uFill>
              <a:latin typeface="Arial"/>
            </a:endParaRPr>
          </a:p>
          <a:p>
            <a:pPr>
              <a:lnSpc>
                <a:spcPct val="100000"/>
              </a:lnSpc>
            </a:pPr>
            <a:r>
              <a:rPr b="1" lang="de-DE" sz="1800" spc="-1" strike="noStrike">
                <a:solidFill>
                  <a:srgbClr val="000000"/>
                </a:solidFill>
                <a:uFill>
                  <a:solidFill>
                    <a:srgbClr val="ffffff"/>
                  </a:solidFill>
                </a:uFill>
                <a:latin typeface="Arial"/>
              </a:rPr>
              <a:t>Seventh Outline LevelFirst level</a:t>
            </a:r>
            <a:endParaRPr b="1" lang="de-DE" sz="1800" spc="-1" strike="noStrike">
              <a:solidFill>
                <a:srgbClr val="000000"/>
              </a:solidFill>
              <a:uFill>
                <a:solidFill>
                  <a:srgbClr val="ffffff"/>
                </a:solidFill>
              </a:uFill>
              <a:latin typeface="Arial"/>
            </a:endParaRPr>
          </a:p>
          <a:p>
            <a:r>
              <a:rPr lang="de-DE" sz="1800" spc="-1" strike="noStrike">
                <a:solidFill>
                  <a:srgbClr val="000000"/>
                </a:solidFill>
                <a:uFill>
                  <a:solidFill>
                    <a:srgbClr val="ffffff"/>
                  </a:solidFill>
                </a:uFill>
                <a:latin typeface="Arial"/>
              </a:rPr>
              <a:t>Second level</a:t>
            </a:r>
            <a:endParaRPr b="1" lang="de-DE" sz="1800" spc="-1" strike="noStrike">
              <a:solidFill>
                <a:srgbClr val="000000"/>
              </a:solidFill>
              <a:uFill>
                <a:solidFill>
                  <a:srgbClr val="ffffff"/>
                </a:solidFill>
              </a:uFill>
              <a:latin typeface="Arial"/>
            </a:endParaRPr>
          </a:p>
          <a:p>
            <a:pPr lvl="2" marL="180000" indent="-179640">
              <a:lnSpc>
                <a:spcPct val="100000"/>
              </a:lnSpc>
              <a:buClr>
                <a:srgbClr val="f0ab00"/>
              </a:buClr>
              <a:buFont typeface="Wingdings" charset="2"/>
              <a:buChar char=""/>
            </a:pPr>
            <a:r>
              <a:rPr lang="de-DE" sz="1600" spc="-1" strike="noStrike">
                <a:solidFill>
                  <a:srgbClr val="000000"/>
                </a:solidFill>
                <a:uFill>
                  <a:solidFill>
                    <a:srgbClr val="ffffff"/>
                  </a:solidFill>
                </a:uFill>
                <a:latin typeface="Arial"/>
              </a:rPr>
              <a:t>Third level</a:t>
            </a:r>
            <a:endParaRPr lang="de-DE" sz="1400" spc="-1" strike="noStrike">
              <a:solidFill>
                <a:srgbClr val="000000"/>
              </a:solidFill>
              <a:uFill>
                <a:solidFill>
                  <a:srgbClr val="ffffff"/>
                </a:solidFill>
              </a:uFill>
              <a:latin typeface="Arial"/>
            </a:endParaRPr>
          </a:p>
          <a:p>
            <a:pPr lvl="3" marL="360000" indent="-179640">
              <a:lnSpc>
                <a:spcPct val="100000"/>
              </a:lnSpc>
              <a:buClr>
                <a:srgbClr val="666666"/>
              </a:buClr>
              <a:buFont typeface="Arial"/>
              <a:buChar char="–"/>
            </a:pPr>
            <a:r>
              <a:rPr lang="de-DE" sz="1400" spc="-1" strike="noStrike">
                <a:solidFill>
                  <a:srgbClr val="000000"/>
                </a:solidFill>
                <a:uFill>
                  <a:solidFill>
                    <a:srgbClr val="ffffff"/>
                  </a:solidFill>
                </a:uFill>
                <a:latin typeface="Arial"/>
              </a:rPr>
              <a:t>Fourth level</a:t>
            </a:r>
            <a:endParaRPr lang="de-DE" sz="1400" spc="-1" strike="noStrike">
              <a:solidFill>
                <a:srgbClr val="000000"/>
              </a:solidFill>
              <a:uFill>
                <a:solidFill>
                  <a:srgbClr val="ffffff"/>
                </a:solidFill>
              </a:uFill>
              <a:latin typeface="Arial"/>
            </a:endParaRPr>
          </a:p>
          <a:p>
            <a:pPr lvl="4" marL="541440" indent="-179640">
              <a:lnSpc>
                <a:spcPct val="100000"/>
              </a:lnSpc>
              <a:buClr>
                <a:srgbClr val="666666"/>
              </a:buClr>
              <a:buFont typeface="Courier New"/>
              <a:buChar char="o"/>
            </a:pPr>
            <a:r>
              <a:rPr lang="de-DE" sz="1400" spc="-1" strike="noStrike">
                <a:solidFill>
                  <a:srgbClr val="000000"/>
                </a:solidFill>
                <a:uFill>
                  <a:solidFill>
                    <a:srgbClr val="ffffff"/>
                  </a:solidFill>
                </a:uFill>
                <a:latin typeface="Arial"/>
              </a:rPr>
              <a:t>Fifth level</a:t>
            </a:r>
            <a:endParaRPr lang="de-DE"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26" name="CustomShape 1"/>
          <p:cNvSpPr/>
          <p:nvPr/>
        </p:nvSpPr>
        <p:spPr>
          <a:xfrm>
            <a:off x="324000" y="0"/>
            <a:ext cx="8495640" cy="161640"/>
          </a:xfrm>
          <a:prstGeom prst="rect">
            <a:avLst/>
          </a:prstGeom>
          <a:solidFill>
            <a:schemeClr val="accent1"/>
          </a:solidFill>
          <a:ln w="9360">
            <a:noFill/>
          </a:ln>
        </p:spPr>
        <p:style>
          <a:lnRef idx="0"/>
          <a:fillRef idx="0"/>
          <a:effectRef idx="0"/>
          <a:fontRef idx="minor"/>
        </p:style>
      </p:sp>
      <p:sp>
        <p:nvSpPr>
          <p:cNvPr id="127" name="Line 2"/>
          <p:cNvSpPr/>
          <p:nvPr/>
        </p:nvSpPr>
        <p:spPr>
          <a:xfrm>
            <a:off x="324000" y="1231200"/>
            <a:ext cx="8496000" cy="0"/>
          </a:xfrm>
          <a:prstGeom prst="line">
            <a:avLst/>
          </a:prstGeom>
          <a:ln w="6480">
            <a:solidFill>
              <a:schemeClr val="accent2"/>
            </a:solidFill>
            <a:round/>
          </a:ln>
        </p:spPr>
        <p:style>
          <a:lnRef idx="1">
            <a:schemeClr val="accent1"/>
          </a:lnRef>
          <a:fillRef idx="0">
            <a:schemeClr val="accent1"/>
          </a:fillRef>
          <a:effectRef idx="0">
            <a:schemeClr val="accent1"/>
          </a:effectRef>
          <a:fontRef idx="minor"/>
        </p:style>
      </p:sp>
      <p:sp>
        <p:nvSpPr>
          <p:cNvPr id="128" name="CustomShape 3"/>
          <p:cNvSpPr/>
          <p:nvPr/>
        </p:nvSpPr>
        <p:spPr>
          <a:xfrm>
            <a:off x="324000" y="6535800"/>
            <a:ext cx="8495640" cy="323640"/>
          </a:xfrm>
          <a:prstGeom prst="rect">
            <a:avLst/>
          </a:prstGeom>
          <a:solidFill>
            <a:schemeClr val="tx1"/>
          </a:solidFill>
          <a:ln w="9360">
            <a:noFill/>
          </a:ln>
        </p:spPr>
        <p:style>
          <a:lnRef idx="0"/>
          <a:fillRef idx="0"/>
          <a:effectRef idx="0"/>
          <a:fontRef idx="minor"/>
        </p:style>
      </p:sp>
      <p:sp>
        <p:nvSpPr>
          <p:cNvPr id="129" name="CustomShape 4"/>
          <p:cNvSpPr/>
          <p:nvPr/>
        </p:nvSpPr>
        <p:spPr>
          <a:xfrm>
            <a:off x="351360" y="6636240"/>
            <a:ext cx="3010320" cy="122040"/>
          </a:xfrm>
          <a:prstGeom prst="rect">
            <a:avLst/>
          </a:prstGeom>
          <a:noFill/>
          <a:ln>
            <a:noFill/>
          </a:ln>
        </p:spPr>
        <p:style>
          <a:lnRef idx="0"/>
          <a:fillRef idx="0"/>
          <a:effectRef idx="0"/>
          <a:fontRef idx="minor"/>
        </p:style>
        <p:txBody>
          <a:bodyPr wrap="none" lIns="72000" rIns="0" tIns="0" bIns="0"/>
          <a:p>
            <a:pPr marL="133200" indent="-132840">
              <a:lnSpc>
                <a:spcPct val="100000"/>
              </a:lnSpc>
              <a:buClr>
                <a:srgbClr val="ffffff"/>
              </a:buClr>
              <a:buFont typeface="Arial"/>
              <a:buChar char="©"/>
            </a:pPr>
            <a:r>
              <a:rPr lang="en-US" sz="800" spc="-1" strike="noStrike">
                <a:solidFill>
                  <a:srgbClr val="ffffff"/>
                </a:solidFill>
                <a:uFill>
                  <a:solidFill>
                    <a:srgbClr val="ffffff"/>
                  </a:solidFill>
                </a:uFill>
                <a:latin typeface="Arial"/>
              </a:rPr>
              <a:t>2016 SAP AG or an SAP affiliate company. All rights reserved.</a:t>
            </a:r>
            <a:endParaRPr lang="en-US" sz="1800" spc="-1" strike="noStrike">
              <a:solidFill>
                <a:srgbClr val="000000"/>
              </a:solidFill>
              <a:uFill>
                <a:solidFill>
                  <a:srgbClr val="ffffff"/>
                </a:solidFill>
              </a:uFill>
              <a:latin typeface="Arial"/>
            </a:endParaRPr>
          </a:p>
        </p:txBody>
      </p:sp>
      <p:sp>
        <p:nvSpPr>
          <p:cNvPr id="130" name="CustomShape 5"/>
          <p:cNvSpPr/>
          <p:nvPr/>
        </p:nvSpPr>
        <p:spPr>
          <a:xfrm>
            <a:off x="8363880" y="6636240"/>
            <a:ext cx="721080" cy="122040"/>
          </a:xfrm>
          <a:prstGeom prst="rect">
            <a:avLst/>
          </a:prstGeom>
          <a:noFill/>
          <a:ln>
            <a:noFill/>
          </a:ln>
        </p:spPr>
        <p:style>
          <a:lnRef idx="0"/>
          <a:fillRef idx="0"/>
          <a:effectRef idx="0"/>
          <a:fontRef idx="minor"/>
        </p:style>
        <p:txBody>
          <a:bodyPr wrap="none" lIns="0" rIns="72000" tIns="0" bIns="0"/>
          <a:p>
            <a:pPr marL="93600" indent="-93240" algn="r">
              <a:lnSpc>
                <a:spcPct val="100000"/>
              </a:lnSpc>
            </a:pPr>
            <a:fld id="{4A6334B8-CD82-4E89-9FCF-CF090BF5CD41}" type="slidenum">
              <a:rPr lang="en-US" sz="800" spc="-1" strike="noStrike">
                <a:solidFill>
                  <a:srgbClr val="ffffff"/>
                </a:solidFill>
                <a:uFill>
                  <a:solidFill>
                    <a:srgbClr val="ffffff"/>
                  </a:solidFill>
                </a:uFill>
                <a:latin typeface="Arial"/>
              </a:rPr>
              <a:t>&lt;number&gt;</a:t>
            </a:fld>
            <a:endParaRPr lang="en-US" sz="1800" spc="-1" strike="noStrike">
              <a:solidFill>
                <a:srgbClr val="000000"/>
              </a:solidFill>
              <a:uFill>
                <a:solidFill>
                  <a:srgbClr val="ffffff"/>
                </a:solidFill>
              </a:uFill>
              <a:latin typeface="Arial"/>
            </a:endParaRPr>
          </a:p>
        </p:txBody>
      </p:sp>
      <p:sp>
        <p:nvSpPr>
          <p:cNvPr id="131" name="PlaceHolder 6"/>
          <p:cNvSpPr>
            <a:spLocks noGrp="1"/>
          </p:cNvSpPr>
          <p:nvPr>
            <p:ph type="title"/>
          </p:nvPr>
        </p:nvSpPr>
        <p:spPr>
          <a:xfrm>
            <a:off x="324000" y="324000"/>
            <a:ext cx="8495640" cy="755640"/>
          </a:xfrm>
          <a:prstGeom prst="rect">
            <a:avLst/>
          </a:prstGeom>
        </p:spPr>
        <p:txBody>
          <a:bodyPr lIns="0" rIns="0" tIns="0" bIns="0" anchor="ctr"/>
          <a:p>
            <a:pPr>
              <a:lnSpc>
                <a:spcPct val="100000"/>
              </a:lnSpc>
            </a:pPr>
            <a:r>
              <a:rPr b="1" lang="de-DE" sz="2400" spc="-1" strike="noStrike">
                <a:solidFill>
                  <a:srgbClr val="666666"/>
                </a:solidFill>
                <a:uFill>
                  <a:solidFill>
                    <a:srgbClr val="ffffff"/>
                  </a:solidFill>
                </a:uFill>
                <a:latin typeface="Arial"/>
              </a:rPr>
              <a:t>Insert page title</a:t>
            </a:r>
            <a:endParaRPr lang="de-DE" sz="1800" spc="-1" strike="noStrike">
              <a:solidFill>
                <a:srgbClr val="000000"/>
              </a:solidFill>
              <a:uFill>
                <a:solidFill>
                  <a:srgbClr val="ffffff"/>
                </a:solidFill>
              </a:uFill>
              <a:latin typeface="Arial"/>
            </a:endParaRPr>
          </a:p>
        </p:txBody>
      </p:sp>
      <p:sp>
        <p:nvSpPr>
          <p:cNvPr id="132" name="PlaceHolder 7"/>
          <p:cNvSpPr>
            <a:spLocks noGrp="1"/>
          </p:cNvSpPr>
          <p:nvPr>
            <p:ph type="body"/>
          </p:nvPr>
        </p:nvSpPr>
        <p:spPr>
          <a:xfrm>
            <a:off x="4654800" y="1692000"/>
            <a:ext cx="4164840" cy="4391640"/>
          </a:xfrm>
          <a:prstGeom prst="rect">
            <a:avLst/>
          </a:prstGeom>
        </p:spPr>
        <p:txBody>
          <a:bodyPr lIns="0" rIns="0" tIns="1296000" bIns="0"/>
          <a:p>
            <a:pPr marL="432000" indent="-324000">
              <a:buClr>
                <a:srgbClr val="000000"/>
              </a:buClr>
              <a:buSzPct val="45000"/>
              <a:buFont typeface="Wingdings" charset="2"/>
              <a:buChar char=""/>
            </a:pPr>
            <a:r>
              <a:rPr lang="de-DE" sz="1800" spc="-1" strike="noStrike">
                <a:solidFill>
                  <a:srgbClr val="000000"/>
                </a:solidFill>
                <a:uFill>
                  <a:solidFill>
                    <a:srgbClr val="ffffff"/>
                  </a:solidFill>
                </a:uFill>
                <a:latin typeface="Arial"/>
              </a:rPr>
              <a:t>Click to edit the outline text format</a:t>
            </a:r>
            <a:endParaRPr b="1" lang="de-DE"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lang="de-DE" sz="1800" spc="-1" strike="noStrike">
                <a:solidFill>
                  <a:srgbClr val="000000"/>
                </a:solidFill>
                <a:uFill>
                  <a:solidFill>
                    <a:srgbClr val="ffffff"/>
                  </a:solidFill>
                </a:uFill>
                <a:latin typeface="Arial"/>
              </a:rPr>
              <a:t>Second Outline Level</a:t>
            </a:r>
            <a:endParaRPr lang="de-DE"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lang="de-DE" sz="1800" spc="-1" strike="noStrike">
                <a:solidFill>
                  <a:srgbClr val="000000"/>
                </a:solidFill>
                <a:uFill>
                  <a:solidFill>
                    <a:srgbClr val="ffffff"/>
                  </a:solidFill>
                </a:uFill>
                <a:latin typeface="Arial"/>
              </a:rPr>
              <a:t>Third Outline Level</a:t>
            </a:r>
            <a:endParaRPr lang="de-DE"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lang="de-DE" sz="1800" spc="-1" strike="noStrike">
                <a:solidFill>
                  <a:srgbClr val="000000"/>
                </a:solidFill>
                <a:uFill>
                  <a:solidFill>
                    <a:srgbClr val="ffffff"/>
                  </a:solidFill>
                </a:uFill>
                <a:latin typeface="Arial"/>
              </a:rPr>
              <a:t>Fourth Outline Level</a:t>
            </a:r>
            <a:endParaRPr lang="de-DE"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lang="de-DE" sz="1800" spc="-1" strike="noStrike">
                <a:solidFill>
                  <a:srgbClr val="000000"/>
                </a:solidFill>
                <a:uFill>
                  <a:solidFill>
                    <a:srgbClr val="ffffff"/>
                  </a:solidFill>
                </a:uFill>
                <a:latin typeface="Arial"/>
              </a:rPr>
              <a:t>Fifth Outline Level</a:t>
            </a:r>
            <a:endParaRPr lang="de-DE" sz="1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lang="de-DE" sz="1800" spc="-1" strike="noStrike">
                <a:solidFill>
                  <a:srgbClr val="000000"/>
                </a:solidFill>
                <a:uFill>
                  <a:solidFill>
                    <a:srgbClr val="ffffff"/>
                  </a:solidFill>
                </a:uFill>
                <a:latin typeface="Arial"/>
              </a:rPr>
              <a:t>Sixth Outline Level</a:t>
            </a:r>
            <a:endParaRPr lang="de-DE" sz="1800" spc="-1" strike="noStrike">
              <a:solidFill>
                <a:srgbClr val="000000"/>
              </a:solidFill>
              <a:uFill>
                <a:solidFill>
                  <a:srgbClr val="ffffff"/>
                </a:solidFill>
              </a:uFill>
              <a:latin typeface="Arial"/>
            </a:endParaRPr>
          </a:p>
          <a:p>
            <a:pPr algn="ctr">
              <a:lnSpc>
                <a:spcPct val="100000"/>
              </a:lnSpc>
            </a:pPr>
            <a:r>
              <a:rPr lang="de-DE" sz="1800" spc="-1" strike="noStrike">
                <a:solidFill>
                  <a:srgbClr val="000000"/>
                </a:solidFill>
                <a:uFill>
                  <a:solidFill>
                    <a:srgbClr val="ffffff"/>
                  </a:solidFill>
                </a:uFill>
                <a:latin typeface="Arial"/>
              </a:rPr>
              <a:t>Seventh Outline LevelClick icon to add picture</a:t>
            </a:r>
            <a:endParaRPr b="1" lang="de-DE" sz="1800" spc="-1" strike="noStrike">
              <a:solidFill>
                <a:srgbClr val="000000"/>
              </a:solidFill>
              <a:uFill>
                <a:solidFill>
                  <a:srgbClr val="ffffff"/>
                </a:solidFill>
              </a:uFill>
              <a:latin typeface="Arial"/>
            </a:endParaRPr>
          </a:p>
        </p:txBody>
      </p:sp>
      <p:sp>
        <p:nvSpPr>
          <p:cNvPr id="133" name="PlaceHolder 8"/>
          <p:cNvSpPr>
            <a:spLocks noGrp="1"/>
          </p:cNvSpPr>
          <p:nvPr>
            <p:ph type="body"/>
          </p:nvPr>
        </p:nvSpPr>
        <p:spPr>
          <a:xfrm>
            <a:off x="324000" y="1692000"/>
            <a:ext cx="4164840" cy="4391640"/>
          </a:xfrm>
          <a:prstGeom prst="rect">
            <a:avLst/>
          </a:prstGeom>
        </p:spPr>
        <p:txBody>
          <a:bodyPr lIns="0" rIns="0" tIns="0" bIns="0"/>
          <a:p>
            <a:pPr marL="432000" indent="-324000">
              <a:buClr>
                <a:srgbClr val="000000"/>
              </a:buClr>
              <a:buSzPct val="45000"/>
              <a:buFont typeface="Wingdings" charset="2"/>
              <a:buChar char=""/>
            </a:pPr>
            <a:r>
              <a:rPr b="1" lang="de-DE" sz="1800" spc="-1" strike="noStrike">
                <a:solidFill>
                  <a:srgbClr val="000000"/>
                </a:solidFill>
                <a:uFill>
                  <a:solidFill>
                    <a:srgbClr val="ffffff"/>
                  </a:solidFill>
                </a:uFill>
                <a:latin typeface="Arial"/>
              </a:rPr>
              <a:t>Click to edit the outline text format</a:t>
            </a:r>
            <a:endParaRPr b="1" lang="de-DE"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1" lang="de-DE" sz="1800" spc="-1" strike="noStrike">
                <a:solidFill>
                  <a:srgbClr val="000000"/>
                </a:solidFill>
                <a:uFill>
                  <a:solidFill>
                    <a:srgbClr val="ffffff"/>
                  </a:solidFill>
                </a:uFill>
                <a:latin typeface="Arial"/>
              </a:rPr>
              <a:t>Second Outline Level</a:t>
            </a:r>
            <a:endParaRPr lang="de-DE"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1" lang="de-DE" sz="1800" spc="-1" strike="noStrike">
                <a:solidFill>
                  <a:srgbClr val="000000"/>
                </a:solidFill>
                <a:uFill>
                  <a:solidFill>
                    <a:srgbClr val="ffffff"/>
                  </a:solidFill>
                </a:uFill>
                <a:latin typeface="Arial"/>
              </a:rPr>
              <a:t>Third Outline Level</a:t>
            </a:r>
            <a:endParaRPr lang="de-DE"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1" lang="de-DE" sz="1800" spc="-1" strike="noStrike">
                <a:solidFill>
                  <a:srgbClr val="000000"/>
                </a:solidFill>
                <a:uFill>
                  <a:solidFill>
                    <a:srgbClr val="ffffff"/>
                  </a:solidFill>
                </a:uFill>
                <a:latin typeface="Arial"/>
              </a:rPr>
              <a:t>Fourth Outline Level</a:t>
            </a:r>
            <a:endParaRPr lang="de-DE"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1" lang="de-DE" sz="1800" spc="-1" strike="noStrike">
                <a:solidFill>
                  <a:srgbClr val="000000"/>
                </a:solidFill>
                <a:uFill>
                  <a:solidFill>
                    <a:srgbClr val="ffffff"/>
                  </a:solidFill>
                </a:uFill>
                <a:latin typeface="Arial"/>
              </a:rPr>
              <a:t>Fifth Outline Level</a:t>
            </a:r>
            <a:endParaRPr lang="de-DE" sz="1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1" lang="de-DE" sz="1800" spc="-1" strike="noStrike">
                <a:solidFill>
                  <a:srgbClr val="000000"/>
                </a:solidFill>
                <a:uFill>
                  <a:solidFill>
                    <a:srgbClr val="ffffff"/>
                  </a:solidFill>
                </a:uFill>
                <a:latin typeface="Arial"/>
              </a:rPr>
              <a:t>Sixth Outline Level</a:t>
            </a:r>
            <a:endParaRPr lang="de-DE" sz="1800" spc="-1" strike="noStrike">
              <a:solidFill>
                <a:srgbClr val="000000"/>
              </a:solidFill>
              <a:uFill>
                <a:solidFill>
                  <a:srgbClr val="ffffff"/>
                </a:solidFill>
              </a:uFill>
              <a:latin typeface="Arial"/>
            </a:endParaRPr>
          </a:p>
          <a:p>
            <a:pPr>
              <a:lnSpc>
                <a:spcPct val="100000"/>
              </a:lnSpc>
            </a:pPr>
            <a:r>
              <a:rPr b="1" lang="de-DE" sz="1800" spc="-1" strike="noStrike">
                <a:solidFill>
                  <a:srgbClr val="000000"/>
                </a:solidFill>
                <a:uFill>
                  <a:solidFill>
                    <a:srgbClr val="ffffff"/>
                  </a:solidFill>
                </a:uFill>
                <a:latin typeface="Arial"/>
              </a:rPr>
              <a:t>Seventh Outline LevelFirst level</a:t>
            </a:r>
            <a:endParaRPr b="1" lang="de-DE" sz="1800" spc="-1" strike="noStrike">
              <a:solidFill>
                <a:srgbClr val="000000"/>
              </a:solidFill>
              <a:uFill>
                <a:solidFill>
                  <a:srgbClr val="ffffff"/>
                </a:solidFill>
              </a:uFill>
              <a:latin typeface="Arial"/>
            </a:endParaRPr>
          </a:p>
          <a:p>
            <a:r>
              <a:rPr lang="de-DE" sz="1800" spc="-1" strike="noStrike">
                <a:solidFill>
                  <a:srgbClr val="000000"/>
                </a:solidFill>
                <a:uFill>
                  <a:solidFill>
                    <a:srgbClr val="ffffff"/>
                  </a:solidFill>
                </a:uFill>
                <a:latin typeface="Arial"/>
              </a:rPr>
              <a:t>Second level</a:t>
            </a:r>
            <a:endParaRPr b="1" lang="de-DE" sz="1800" spc="-1" strike="noStrike">
              <a:solidFill>
                <a:srgbClr val="000000"/>
              </a:solidFill>
              <a:uFill>
                <a:solidFill>
                  <a:srgbClr val="ffffff"/>
                </a:solidFill>
              </a:uFill>
              <a:latin typeface="Arial"/>
            </a:endParaRPr>
          </a:p>
          <a:p>
            <a:pPr lvl="2" marL="180000" indent="-179640">
              <a:lnSpc>
                <a:spcPct val="100000"/>
              </a:lnSpc>
              <a:buClr>
                <a:srgbClr val="f0ab00"/>
              </a:buClr>
              <a:buFont typeface="Wingdings" charset="2"/>
              <a:buChar char=""/>
            </a:pPr>
            <a:r>
              <a:rPr lang="de-DE" sz="1600" spc="-1" strike="noStrike">
                <a:solidFill>
                  <a:srgbClr val="000000"/>
                </a:solidFill>
                <a:uFill>
                  <a:solidFill>
                    <a:srgbClr val="ffffff"/>
                  </a:solidFill>
                </a:uFill>
                <a:latin typeface="Arial"/>
              </a:rPr>
              <a:t>Third level</a:t>
            </a:r>
            <a:endParaRPr lang="de-DE" sz="1400" spc="-1" strike="noStrike">
              <a:solidFill>
                <a:srgbClr val="000000"/>
              </a:solidFill>
              <a:uFill>
                <a:solidFill>
                  <a:srgbClr val="ffffff"/>
                </a:solidFill>
              </a:uFill>
              <a:latin typeface="Arial"/>
            </a:endParaRPr>
          </a:p>
          <a:p>
            <a:pPr lvl="3" marL="360000" indent="-179640">
              <a:lnSpc>
                <a:spcPct val="100000"/>
              </a:lnSpc>
              <a:buClr>
                <a:srgbClr val="666666"/>
              </a:buClr>
              <a:buFont typeface="Arial"/>
              <a:buChar char="–"/>
            </a:pPr>
            <a:r>
              <a:rPr lang="de-DE" sz="1400" spc="-1" strike="noStrike">
                <a:solidFill>
                  <a:srgbClr val="000000"/>
                </a:solidFill>
                <a:uFill>
                  <a:solidFill>
                    <a:srgbClr val="ffffff"/>
                  </a:solidFill>
                </a:uFill>
                <a:latin typeface="Arial"/>
              </a:rPr>
              <a:t>Fourth level</a:t>
            </a:r>
            <a:endParaRPr lang="de-DE" sz="1400" spc="-1" strike="noStrike">
              <a:solidFill>
                <a:srgbClr val="000000"/>
              </a:solidFill>
              <a:uFill>
                <a:solidFill>
                  <a:srgbClr val="ffffff"/>
                </a:solidFill>
              </a:uFill>
              <a:latin typeface="Arial"/>
            </a:endParaRPr>
          </a:p>
          <a:p>
            <a:pPr lvl="4" marL="541440" indent="-179640">
              <a:lnSpc>
                <a:spcPct val="100000"/>
              </a:lnSpc>
              <a:buClr>
                <a:srgbClr val="666666"/>
              </a:buClr>
              <a:buFont typeface="Courier New"/>
              <a:buChar char="o"/>
            </a:pPr>
            <a:r>
              <a:rPr lang="de-DE" sz="1400" spc="-1" strike="noStrike">
                <a:solidFill>
                  <a:srgbClr val="000000"/>
                </a:solidFill>
                <a:uFill>
                  <a:solidFill>
                    <a:srgbClr val="ffffff"/>
                  </a:solidFill>
                </a:uFill>
                <a:latin typeface="Arial"/>
              </a:rPr>
              <a:t>Fifth level</a:t>
            </a:r>
            <a:endParaRPr lang="de-DE"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68" name="CustomShape 1" hidden="1"/>
          <p:cNvSpPr/>
          <p:nvPr/>
        </p:nvSpPr>
        <p:spPr>
          <a:xfrm>
            <a:off x="324000" y="0"/>
            <a:ext cx="8495640" cy="161640"/>
          </a:xfrm>
          <a:prstGeom prst="rect">
            <a:avLst/>
          </a:prstGeom>
          <a:solidFill>
            <a:schemeClr val="accent1"/>
          </a:solidFill>
          <a:ln w="9360">
            <a:noFill/>
          </a:ln>
        </p:spPr>
        <p:style>
          <a:lnRef idx="0"/>
          <a:fillRef idx="0"/>
          <a:effectRef idx="0"/>
          <a:fontRef idx="minor"/>
        </p:style>
      </p:sp>
      <p:sp>
        <p:nvSpPr>
          <p:cNvPr id="169" name="Line 2"/>
          <p:cNvSpPr/>
          <p:nvPr/>
        </p:nvSpPr>
        <p:spPr>
          <a:xfrm>
            <a:off x="324000" y="1231200"/>
            <a:ext cx="8496000" cy="0"/>
          </a:xfrm>
          <a:prstGeom prst="line">
            <a:avLst/>
          </a:prstGeom>
          <a:ln w="6480">
            <a:solidFill>
              <a:schemeClr val="accent2"/>
            </a:solidFill>
            <a:round/>
          </a:ln>
        </p:spPr>
        <p:style>
          <a:lnRef idx="1">
            <a:schemeClr val="accent1"/>
          </a:lnRef>
          <a:fillRef idx="0">
            <a:schemeClr val="accent1"/>
          </a:fillRef>
          <a:effectRef idx="0">
            <a:schemeClr val="accent1"/>
          </a:effectRef>
          <a:fontRef idx="minor"/>
        </p:style>
      </p:sp>
      <p:sp>
        <p:nvSpPr>
          <p:cNvPr id="170" name="CustomShape 3" hidden="1"/>
          <p:cNvSpPr/>
          <p:nvPr/>
        </p:nvSpPr>
        <p:spPr>
          <a:xfrm>
            <a:off x="324000" y="6535800"/>
            <a:ext cx="8495640" cy="323640"/>
          </a:xfrm>
          <a:prstGeom prst="rect">
            <a:avLst/>
          </a:prstGeom>
          <a:solidFill>
            <a:schemeClr val="tx1"/>
          </a:solidFill>
          <a:ln w="9360">
            <a:noFill/>
          </a:ln>
        </p:spPr>
        <p:style>
          <a:lnRef idx="0"/>
          <a:fillRef idx="0"/>
          <a:effectRef idx="0"/>
          <a:fontRef idx="minor"/>
        </p:style>
      </p:sp>
      <p:sp>
        <p:nvSpPr>
          <p:cNvPr id="171" name="CustomShape 4" hidden="1"/>
          <p:cNvSpPr/>
          <p:nvPr/>
        </p:nvSpPr>
        <p:spPr>
          <a:xfrm>
            <a:off x="351360" y="6636240"/>
            <a:ext cx="3010320" cy="122040"/>
          </a:xfrm>
          <a:prstGeom prst="rect">
            <a:avLst/>
          </a:prstGeom>
          <a:noFill/>
          <a:ln>
            <a:noFill/>
          </a:ln>
        </p:spPr>
        <p:style>
          <a:lnRef idx="0"/>
          <a:fillRef idx="0"/>
          <a:effectRef idx="0"/>
          <a:fontRef idx="minor"/>
        </p:style>
        <p:txBody>
          <a:bodyPr wrap="none" lIns="72000" rIns="0" tIns="0" bIns="0"/>
          <a:p>
            <a:pPr marL="133200" indent="-132840">
              <a:lnSpc>
                <a:spcPct val="100000"/>
              </a:lnSpc>
              <a:buClr>
                <a:srgbClr val="ffffff"/>
              </a:buClr>
              <a:buFont typeface="Arial"/>
              <a:buChar char="©"/>
            </a:pPr>
            <a:r>
              <a:rPr lang="en-US" sz="800" spc="-1" strike="noStrike">
                <a:solidFill>
                  <a:srgbClr val="ffffff"/>
                </a:solidFill>
                <a:uFill>
                  <a:solidFill>
                    <a:srgbClr val="ffffff"/>
                  </a:solidFill>
                </a:uFill>
                <a:latin typeface="Arial"/>
              </a:rPr>
              <a:t>2016 SAP AG or an SAP affiliate company. All rights reserved.</a:t>
            </a:r>
            <a:endParaRPr lang="en-US" sz="1800" spc="-1" strike="noStrike">
              <a:solidFill>
                <a:srgbClr val="000000"/>
              </a:solidFill>
              <a:uFill>
                <a:solidFill>
                  <a:srgbClr val="ffffff"/>
                </a:solidFill>
              </a:uFill>
              <a:latin typeface="Arial"/>
            </a:endParaRPr>
          </a:p>
        </p:txBody>
      </p:sp>
      <p:sp>
        <p:nvSpPr>
          <p:cNvPr id="172" name="CustomShape 5" hidden="1"/>
          <p:cNvSpPr/>
          <p:nvPr/>
        </p:nvSpPr>
        <p:spPr>
          <a:xfrm>
            <a:off x="8363880" y="6636240"/>
            <a:ext cx="721080" cy="122040"/>
          </a:xfrm>
          <a:prstGeom prst="rect">
            <a:avLst/>
          </a:prstGeom>
          <a:noFill/>
          <a:ln>
            <a:noFill/>
          </a:ln>
        </p:spPr>
        <p:style>
          <a:lnRef idx="0"/>
          <a:fillRef idx="0"/>
          <a:effectRef idx="0"/>
          <a:fontRef idx="minor"/>
        </p:style>
        <p:txBody>
          <a:bodyPr wrap="none" lIns="0" rIns="72000" tIns="0" bIns="0"/>
          <a:p>
            <a:pPr marL="93600" indent="-93240" algn="r">
              <a:lnSpc>
                <a:spcPct val="100000"/>
              </a:lnSpc>
            </a:pPr>
            <a:fld id="{BF0559E0-5946-43EA-923E-A9AF7C304ECB}" type="slidenum">
              <a:rPr lang="en-US" sz="800" spc="-1" strike="noStrike">
                <a:solidFill>
                  <a:srgbClr val="ffffff"/>
                </a:solidFill>
                <a:uFill>
                  <a:solidFill>
                    <a:srgbClr val="ffffff"/>
                  </a:solidFill>
                </a:uFill>
                <a:latin typeface="Arial"/>
              </a:rPr>
              <a:t>&lt;number&gt;</a:t>
            </a:fld>
            <a:endParaRPr lang="en-US" sz="1800" spc="-1" strike="noStrike">
              <a:solidFill>
                <a:srgbClr val="000000"/>
              </a:solidFill>
              <a:uFill>
                <a:solidFill>
                  <a:srgbClr val="ffffff"/>
                </a:solidFill>
              </a:uFill>
              <a:latin typeface="Arial"/>
            </a:endParaRPr>
          </a:p>
        </p:txBody>
      </p:sp>
      <p:sp>
        <p:nvSpPr>
          <p:cNvPr id="173" name="PlaceHolder 6"/>
          <p:cNvSpPr>
            <a:spLocks noGrp="1"/>
          </p:cNvSpPr>
          <p:nvPr>
            <p:ph type="body"/>
          </p:nvPr>
        </p:nvSpPr>
        <p:spPr>
          <a:xfrm>
            <a:off x="324000" y="162000"/>
            <a:ext cx="8495640" cy="2134440"/>
          </a:xfrm>
          <a:prstGeom prst="rect">
            <a:avLst/>
          </a:prstGeom>
        </p:spPr>
        <p:txBody>
          <a:bodyPr lIns="0" rIns="72000" tIns="504000" bIns="0"/>
          <a:p>
            <a:pPr marL="432000" indent="-324000">
              <a:buClr>
                <a:srgbClr val="000000"/>
              </a:buClr>
              <a:buSzPct val="45000"/>
              <a:buFont typeface="Wingdings" charset="2"/>
              <a:buChar char=""/>
            </a:pPr>
            <a:r>
              <a:rPr lang="de-DE" sz="1800" spc="-1" strike="noStrike">
                <a:solidFill>
                  <a:srgbClr val="000000"/>
                </a:solidFill>
                <a:uFill>
                  <a:solidFill>
                    <a:srgbClr val="ffffff"/>
                  </a:solidFill>
                </a:uFill>
                <a:latin typeface="Arial"/>
              </a:rPr>
              <a:t>Click to edit the outline text format</a:t>
            </a:r>
            <a:endParaRPr b="1" lang="de-DE"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lang="de-DE" sz="1800" spc="-1" strike="noStrike">
                <a:solidFill>
                  <a:srgbClr val="000000"/>
                </a:solidFill>
                <a:uFill>
                  <a:solidFill>
                    <a:srgbClr val="ffffff"/>
                  </a:solidFill>
                </a:uFill>
                <a:latin typeface="Arial"/>
              </a:rPr>
              <a:t>Second Outline Level</a:t>
            </a:r>
            <a:endParaRPr lang="de-DE"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lang="de-DE" sz="1800" spc="-1" strike="noStrike">
                <a:solidFill>
                  <a:srgbClr val="000000"/>
                </a:solidFill>
                <a:uFill>
                  <a:solidFill>
                    <a:srgbClr val="ffffff"/>
                  </a:solidFill>
                </a:uFill>
                <a:latin typeface="Arial"/>
              </a:rPr>
              <a:t>Third Outline Level</a:t>
            </a:r>
            <a:endParaRPr lang="de-DE"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lang="de-DE" sz="1800" spc="-1" strike="noStrike">
                <a:solidFill>
                  <a:srgbClr val="000000"/>
                </a:solidFill>
                <a:uFill>
                  <a:solidFill>
                    <a:srgbClr val="ffffff"/>
                  </a:solidFill>
                </a:uFill>
                <a:latin typeface="Arial"/>
              </a:rPr>
              <a:t>Fourth Outline Level</a:t>
            </a:r>
            <a:endParaRPr lang="de-DE"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lang="de-DE" sz="1800" spc="-1" strike="noStrike">
                <a:solidFill>
                  <a:srgbClr val="000000"/>
                </a:solidFill>
                <a:uFill>
                  <a:solidFill>
                    <a:srgbClr val="ffffff"/>
                  </a:solidFill>
                </a:uFill>
                <a:latin typeface="Arial"/>
              </a:rPr>
              <a:t>Fifth Outline Level</a:t>
            </a:r>
            <a:endParaRPr lang="de-DE" sz="1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lang="de-DE" sz="1800" spc="-1" strike="noStrike">
                <a:solidFill>
                  <a:srgbClr val="000000"/>
                </a:solidFill>
                <a:uFill>
                  <a:solidFill>
                    <a:srgbClr val="ffffff"/>
                  </a:solidFill>
                </a:uFill>
                <a:latin typeface="Arial"/>
              </a:rPr>
              <a:t>Sixth Outline Level</a:t>
            </a:r>
            <a:endParaRPr lang="de-DE" sz="1800" spc="-1" strike="noStrike">
              <a:solidFill>
                <a:srgbClr val="000000"/>
              </a:solidFill>
              <a:uFill>
                <a:solidFill>
                  <a:srgbClr val="ffffff"/>
                </a:solidFill>
              </a:uFill>
              <a:latin typeface="Arial"/>
            </a:endParaRPr>
          </a:p>
          <a:p>
            <a:pPr algn="ctr">
              <a:lnSpc>
                <a:spcPct val="100000"/>
              </a:lnSpc>
            </a:pPr>
            <a:r>
              <a:rPr lang="de-DE" sz="1800" spc="-1" strike="noStrike">
                <a:solidFill>
                  <a:srgbClr val="000000"/>
                </a:solidFill>
                <a:uFill>
                  <a:solidFill>
                    <a:srgbClr val="ffffff"/>
                  </a:solidFill>
                </a:uFill>
                <a:latin typeface="Arial"/>
              </a:rPr>
              <a:t>Seventh Outline LevelClick icon to add picture</a:t>
            </a:r>
            <a:endParaRPr b="1" lang="de-DE" sz="1800" spc="-1" strike="noStrike">
              <a:solidFill>
                <a:srgbClr val="000000"/>
              </a:solidFill>
              <a:uFill>
                <a:solidFill>
                  <a:srgbClr val="ffffff"/>
                </a:solidFill>
              </a:uFill>
              <a:latin typeface="Arial"/>
            </a:endParaRPr>
          </a:p>
        </p:txBody>
      </p:sp>
      <p:sp>
        <p:nvSpPr>
          <p:cNvPr id="174" name="PlaceHolder 7"/>
          <p:cNvSpPr>
            <a:spLocks noGrp="1"/>
          </p:cNvSpPr>
          <p:nvPr>
            <p:ph type="title"/>
          </p:nvPr>
        </p:nvSpPr>
        <p:spPr>
          <a:xfrm>
            <a:off x="324000" y="2444400"/>
            <a:ext cx="8495640" cy="738360"/>
          </a:xfrm>
          <a:prstGeom prst="rect">
            <a:avLst/>
          </a:prstGeom>
        </p:spPr>
        <p:txBody>
          <a:bodyPr lIns="0" rIns="0" tIns="0" bIns="0"/>
          <a:p>
            <a:pPr>
              <a:lnSpc>
                <a:spcPct val="100000"/>
              </a:lnSpc>
            </a:pPr>
            <a:r>
              <a:rPr b="1" lang="de-DE" sz="4800" spc="-1" strike="noStrike">
                <a:solidFill>
                  <a:srgbClr val="000000"/>
                </a:solidFill>
                <a:uFill>
                  <a:solidFill>
                    <a:srgbClr val="ffffff"/>
                  </a:solidFill>
                </a:uFill>
                <a:latin typeface="Arial"/>
              </a:rPr>
              <a:t>Divider page</a:t>
            </a:r>
            <a:endParaRPr lang="de-DE" sz="1800" spc="-1" strike="noStrike">
              <a:solidFill>
                <a:srgbClr val="000000"/>
              </a:solidFill>
              <a:uFill>
                <a:solidFill>
                  <a:srgbClr val="ffffff"/>
                </a:solidFill>
              </a:uFill>
              <a:latin typeface="Arial"/>
            </a:endParaRPr>
          </a:p>
        </p:txBody>
      </p:sp>
      <p:sp>
        <p:nvSpPr>
          <p:cNvPr id="175" name="CustomShape 8"/>
          <p:cNvSpPr/>
          <p:nvPr/>
        </p:nvSpPr>
        <p:spPr>
          <a:xfrm>
            <a:off x="324000" y="0"/>
            <a:ext cx="8495640" cy="161640"/>
          </a:xfrm>
          <a:prstGeom prst="rect">
            <a:avLst/>
          </a:prstGeom>
          <a:solidFill>
            <a:schemeClr val="accent1"/>
          </a:solidFill>
          <a:ln w="9360">
            <a:noFill/>
          </a:ln>
        </p:spPr>
        <p:style>
          <a:lnRef idx="0"/>
          <a:fillRef idx="0"/>
          <a:effectRef idx="0"/>
          <a:fontRef idx="minor"/>
        </p:style>
      </p:sp>
      <p:sp>
        <p:nvSpPr>
          <p:cNvPr id="176" name="PlaceHolder 9"/>
          <p:cNvSpPr>
            <a:spLocks noGrp="1"/>
          </p:cNvSpPr>
          <p:nvPr>
            <p:ph type="body"/>
          </p:nvPr>
        </p:nvSpPr>
        <p:spPr>
          <a:xfrm>
            <a:off x="324000" y="3506400"/>
            <a:ext cx="8496000" cy="620280"/>
          </a:xfrm>
          <a:prstGeom prst="rect">
            <a:avLst/>
          </a:prstGeom>
        </p:spPr>
        <p:txBody>
          <a:bodyPr lIns="0" rIns="0" tIns="0" bIns="0"/>
          <a:p>
            <a:pPr marL="432000" indent="-324000">
              <a:buClr>
                <a:srgbClr val="000000"/>
              </a:buClr>
              <a:buSzPct val="45000"/>
              <a:buFont typeface="Wingdings" charset="2"/>
              <a:buChar char=""/>
            </a:pPr>
            <a:r>
              <a:rPr lang="de-DE" sz="1600" spc="-1" strike="noStrike">
                <a:solidFill>
                  <a:srgbClr val="000000"/>
                </a:solidFill>
                <a:uFill>
                  <a:solidFill>
                    <a:srgbClr val="ffffff"/>
                  </a:solidFill>
                </a:uFill>
                <a:latin typeface="Arial"/>
              </a:rPr>
              <a:t>Click to edit the outline text format</a:t>
            </a:r>
            <a:endParaRPr b="1" lang="de-DE" sz="16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lang="de-DE" sz="1600" spc="-1" strike="noStrike">
                <a:solidFill>
                  <a:srgbClr val="000000"/>
                </a:solidFill>
                <a:uFill>
                  <a:solidFill>
                    <a:srgbClr val="ffffff"/>
                  </a:solidFill>
                </a:uFill>
                <a:latin typeface="Arial"/>
              </a:rPr>
              <a:t>Second Outline Level</a:t>
            </a:r>
            <a:endParaRPr lang="de-DE" sz="16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lang="de-DE" sz="1600" spc="-1" strike="noStrike">
                <a:solidFill>
                  <a:srgbClr val="000000"/>
                </a:solidFill>
                <a:uFill>
                  <a:solidFill>
                    <a:srgbClr val="ffffff"/>
                  </a:solidFill>
                </a:uFill>
                <a:latin typeface="Arial"/>
              </a:rPr>
              <a:t>Third Outline Level</a:t>
            </a:r>
            <a:endParaRPr lang="de-DE" sz="16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lang="de-DE" sz="1600" spc="-1" strike="noStrike">
                <a:solidFill>
                  <a:srgbClr val="000000"/>
                </a:solidFill>
                <a:uFill>
                  <a:solidFill>
                    <a:srgbClr val="ffffff"/>
                  </a:solidFill>
                </a:uFill>
                <a:latin typeface="Arial"/>
              </a:rPr>
              <a:t>Fourth Outline Level</a:t>
            </a:r>
            <a:endParaRPr lang="de-DE" sz="16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lang="de-DE" sz="1600" spc="-1" strike="noStrike">
                <a:solidFill>
                  <a:srgbClr val="000000"/>
                </a:solidFill>
                <a:uFill>
                  <a:solidFill>
                    <a:srgbClr val="ffffff"/>
                  </a:solidFill>
                </a:uFill>
                <a:latin typeface="Arial"/>
              </a:rPr>
              <a:t>Fifth Outline Level</a:t>
            </a:r>
            <a:endParaRPr lang="de-DE" sz="16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lang="de-DE" sz="1600" spc="-1" strike="noStrike">
                <a:solidFill>
                  <a:srgbClr val="000000"/>
                </a:solidFill>
                <a:uFill>
                  <a:solidFill>
                    <a:srgbClr val="ffffff"/>
                  </a:solidFill>
                </a:uFill>
                <a:latin typeface="Arial"/>
              </a:rPr>
              <a:t>Sixth Outline Level</a:t>
            </a:r>
            <a:endParaRPr lang="de-DE" sz="1600" spc="-1" strike="noStrike">
              <a:solidFill>
                <a:srgbClr val="000000"/>
              </a:solidFill>
              <a:uFill>
                <a:solidFill>
                  <a:srgbClr val="ffffff"/>
                </a:solidFill>
              </a:uFill>
              <a:latin typeface="Arial"/>
            </a:endParaRPr>
          </a:p>
          <a:p>
            <a:pPr>
              <a:lnSpc>
                <a:spcPct val="100000"/>
              </a:lnSpc>
            </a:pPr>
            <a:r>
              <a:rPr lang="de-DE" sz="1600" spc="-1" strike="noStrike">
                <a:solidFill>
                  <a:srgbClr val="000000"/>
                </a:solidFill>
                <a:uFill>
                  <a:solidFill>
                    <a:srgbClr val="ffffff"/>
                  </a:solidFill>
                </a:uFill>
                <a:latin typeface="Arial"/>
              </a:rPr>
              <a:t>Seventh Outline LevelSubtitle if needed</a:t>
            </a:r>
            <a:endParaRPr b="1" lang="de-DE" sz="1600" spc="-1" strike="noStrike">
              <a:solidFill>
                <a:srgbClr val="000000"/>
              </a:solidFill>
              <a:uFill>
                <a:solidFill>
                  <a:srgbClr val="ffffff"/>
                </a:solidFill>
              </a:uFill>
              <a:latin typeface="Arial"/>
            </a:endParaRPr>
          </a:p>
        </p:txBody>
      </p:sp>
      <p:pic>
        <p:nvPicPr>
          <p:cNvPr id="177" name="Picture 174" descr=""/>
          <p:cNvPicPr/>
          <p:nvPr/>
        </p:nvPicPr>
        <p:blipFill>
          <a:blip r:embed="rId2"/>
          <a:stretch/>
        </p:blipFill>
        <p:spPr>
          <a:xfrm>
            <a:off x="324000" y="6081840"/>
            <a:ext cx="916560" cy="453600"/>
          </a:xfrm>
          <a:prstGeom prst="rect">
            <a:avLst/>
          </a:prstGeom>
          <a:ln>
            <a:noFill/>
          </a:ln>
        </p:spPr>
      </p:pic>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212" name="CustomShape 1" hidden="1"/>
          <p:cNvSpPr/>
          <p:nvPr/>
        </p:nvSpPr>
        <p:spPr>
          <a:xfrm>
            <a:off x="324000" y="0"/>
            <a:ext cx="8495640" cy="161640"/>
          </a:xfrm>
          <a:prstGeom prst="rect">
            <a:avLst/>
          </a:prstGeom>
          <a:solidFill>
            <a:schemeClr val="accent1"/>
          </a:solidFill>
          <a:ln w="9360">
            <a:noFill/>
          </a:ln>
        </p:spPr>
        <p:style>
          <a:lnRef idx="0"/>
          <a:fillRef idx="0"/>
          <a:effectRef idx="0"/>
          <a:fontRef idx="minor"/>
        </p:style>
      </p:sp>
      <p:sp>
        <p:nvSpPr>
          <p:cNvPr id="213" name="Line 2"/>
          <p:cNvSpPr/>
          <p:nvPr/>
        </p:nvSpPr>
        <p:spPr>
          <a:xfrm>
            <a:off x="324000" y="1231200"/>
            <a:ext cx="8496000" cy="0"/>
          </a:xfrm>
          <a:prstGeom prst="line">
            <a:avLst/>
          </a:prstGeom>
          <a:ln w="6480">
            <a:solidFill>
              <a:schemeClr val="accent2"/>
            </a:solidFill>
            <a:round/>
          </a:ln>
        </p:spPr>
        <p:style>
          <a:lnRef idx="1">
            <a:schemeClr val="accent1"/>
          </a:lnRef>
          <a:fillRef idx="0">
            <a:schemeClr val="accent1"/>
          </a:fillRef>
          <a:effectRef idx="0">
            <a:schemeClr val="accent1"/>
          </a:effectRef>
          <a:fontRef idx="minor"/>
        </p:style>
      </p:sp>
      <p:sp>
        <p:nvSpPr>
          <p:cNvPr id="214" name="CustomShape 3" hidden="1"/>
          <p:cNvSpPr/>
          <p:nvPr/>
        </p:nvSpPr>
        <p:spPr>
          <a:xfrm>
            <a:off x="324000" y="6535800"/>
            <a:ext cx="8495640" cy="323640"/>
          </a:xfrm>
          <a:prstGeom prst="rect">
            <a:avLst/>
          </a:prstGeom>
          <a:solidFill>
            <a:schemeClr val="tx1"/>
          </a:solidFill>
          <a:ln w="9360">
            <a:noFill/>
          </a:ln>
        </p:spPr>
        <p:style>
          <a:lnRef idx="0"/>
          <a:fillRef idx="0"/>
          <a:effectRef idx="0"/>
          <a:fontRef idx="minor"/>
        </p:style>
      </p:sp>
      <p:sp>
        <p:nvSpPr>
          <p:cNvPr id="215" name="CustomShape 4" hidden="1"/>
          <p:cNvSpPr/>
          <p:nvPr/>
        </p:nvSpPr>
        <p:spPr>
          <a:xfrm>
            <a:off x="351360" y="6636240"/>
            <a:ext cx="3010320" cy="122040"/>
          </a:xfrm>
          <a:prstGeom prst="rect">
            <a:avLst/>
          </a:prstGeom>
          <a:noFill/>
          <a:ln>
            <a:noFill/>
          </a:ln>
        </p:spPr>
        <p:style>
          <a:lnRef idx="0"/>
          <a:fillRef idx="0"/>
          <a:effectRef idx="0"/>
          <a:fontRef idx="minor"/>
        </p:style>
        <p:txBody>
          <a:bodyPr wrap="none" lIns="72000" rIns="0" tIns="0" bIns="0"/>
          <a:p>
            <a:pPr marL="133200" indent="-132840">
              <a:lnSpc>
                <a:spcPct val="100000"/>
              </a:lnSpc>
              <a:buClr>
                <a:srgbClr val="ffffff"/>
              </a:buClr>
              <a:buFont typeface="Arial"/>
              <a:buChar char="©"/>
            </a:pPr>
            <a:r>
              <a:rPr lang="en-US" sz="800" spc="-1" strike="noStrike">
                <a:solidFill>
                  <a:srgbClr val="ffffff"/>
                </a:solidFill>
                <a:uFill>
                  <a:solidFill>
                    <a:srgbClr val="ffffff"/>
                  </a:solidFill>
                </a:uFill>
                <a:latin typeface="Arial"/>
              </a:rPr>
              <a:t>2016 SAP AG or an SAP affiliate company. All rights reserved.</a:t>
            </a:r>
            <a:endParaRPr lang="en-US" sz="1800" spc="-1" strike="noStrike">
              <a:solidFill>
                <a:srgbClr val="000000"/>
              </a:solidFill>
              <a:uFill>
                <a:solidFill>
                  <a:srgbClr val="ffffff"/>
                </a:solidFill>
              </a:uFill>
              <a:latin typeface="Arial"/>
            </a:endParaRPr>
          </a:p>
        </p:txBody>
      </p:sp>
      <p:sp>
        <p:nvSpPr>
          <p:cNvPr id="216" name="CustomShape 5" hidden="1"/>
          <p:cNvSpPr/>
          <p:nvPr/>
        </p:nvSpPr>
        <p:spPr>
          <a:xfrm>
            <a:off x="8363880" y="6636240"/>
            <a:ext cx="721080" cy="122040"/>
          </a:xfrm>
          <a:prstGeom prst="rect">
            <a:avLst/>
          </a:prstGeom>
          <a:noFill/>
          <a:ln>
            <a:noFill/>
          </a:ln>
        </p:spPr>
        <p:style>
          <a:lnRef idx="0"/>
          <a:fillRef idx="0"/>
          <a:effectRef idx="0"/>
          <a:fontRef idx="minor"/>
        </p:style>
        <p:txBody>
          <a:bodyPr wrap="none" lIns="0" rIns="72000" tIns="0" bIns="0"/>
          <a:p>
            <a:pPr marL="93600" indent="-93240" algn="r">
              <a:lnSpc>
                <a:spcPct val="100000"/>
              </a:lnSpc>
            </a:pPr>
            <a:fld id="{8954317C-6D96-4182-9DB0-A3799EBDDE57}" type="slidenum">
              <a:rPr lang="en-US" sz="800" spc="-1" strike="noStrike">
                <a:solidFill>
                  <a:srgbClr val="ffffff"/>
                </a:solidFill>
                <a:uFill>
                  <a:solidFill>
                    <a:srgbClr val="ffffff"/>
                  </a:solidFill>
                </a:uFill>
                <a:latin typeface="Arial"/>
              </a:rPr>
              <a:t>&lt;number&gt;</a:t>
            </a:fld>
            <a:endParaRPr lang="en-US" sz="1800" spc="-1" strike="noStrike">
              <a:solidFill>
                <a:srgbClr val="000000"/>
              </a:solidFill>
              <a:uFill>
                <a:solidFill>
                  <a:srgbClr val="ffffff"/>
                </a:solidFill>
              </a:uFill>
              <a:latin typeface="Arial"/>
            </a:endParaRPr>
          </a:p>
        </p:txBody>
      </p:sp>
      <p:sp>
        <p:nvSpPr>
          <p:cNvPr id="217" name="PlaceHolder 6"/>
          <p:cNvSpPr>
            <a:spLocks noGrp="1"/>
          </p:cNvSpPr>
          <p:nvPr>
            <p:ph type="title"/>
          </p:nvPr>
        </p:nvSpPr>
        <p:spPr>
          <a:xfrm>
            <a:off x="324000" y="2444400"/>
            <a:ext cx="8495640" cy="738360"/>
          </a:xfrm>
          <a:prstGeom prst="rect">
            <a:avLst/>
          </a:prstGeom>
        </p:spPr>
        <p:txBody>
          <a:bodyPr lIns="0" rIns="0" tIns="0" bIns="0"/>
          <a:p>
            <a:pPr>
              <a:lnSpc>
                <a:spcPct val="100000"/>
              </a:lnSpc>
            </a:pPr>
            <a:r>
              <a:rPr b="1" lang="de-DE" sz="4800" spc="-1" strike="noStrike">
                <a:solidFill>
                  <a:srgbClr val="000000"/>
                </a:solidFill>
                <a:uFill>
                  <a:solidFill>
                    <a:srgbClr val="ffffff"/>
                  </a:solidFill>
                </a:uFill>
                <a:latin typeface="Arial"/>
              </a:rPr>
              <a:t>Thank you</a:t>
            </a:r>
            <a:endParaRPr lang="de-DE" sz="1800" spc="-1" strike="noStrike">
              <a:solidFill>
                <a:srgbClr val="000000"/>
              </a:solidFill>
              <a:uFill>
                <a:solidFill>
                  <a:srgbClr val="ffffff"/>
                </a:solidFill>
              </a:uFill>
              <a:latin typeface="Arial"/>
            </a:endParaRPr>
          </a:p>
        </p:txBody>
      </p:sp>
      <p:sp>
        <p:nvSpPr>
          <p:cNvPr id="218" name="CustomShape 7"/>
          <p:cNvSpPr/>
          <p:nvPr/>
        </p:nvSpPr>
        <p:spPr>
          <a:xfrm>
            <a:off x="324000" y="0"/>
            <a:ext cx="8495640" cy="161640"/>
          </a:xfrm>
          <a:prstGeom prst="rect">
            <a:avLst/>
          </a:prstGeom>
          <a:solidFill>
            <a:schemeClr val="accent1"/>
          </a:solidFill>
          <a:ln w="9360">
            <a:noFill/>
          </a:ln>
        </p:spPr>
        <p:style>
          <a:lnRef idx="0"/>
          <a:fillRef idx="0"/>
          <a:effectRef idx="0"/>
          <a:fontRef idx="minor"/>
        </p:style>
      </p:sp>
      <p:sp>
        <p:nvSpPr>
          <p:cNvPr id="219" name="PlaceHolder 8"/>
          <p:cNvSpPr>
            <a:spLocks noGrp="1"/>
          </p:cNvSpPr>
          <p:nvPr>
            <p:ph type="body"/>
          </p:nvPr>
        </p:nvSpPr>
        <p:spPr>
          <a:xfrm>
            <a:off x="324000" y="4604400"/>
            <a:ext cx="8496000" cy="1477080"/>
          </a:xfrm>
          <a:prstGeom prst="rect">
            <a:avLst/>
          </a:prstGeom>
        </p:spPr>
        <p:txBody>
          <a:bodyPr lIns="0" rIns="0" tIns="0" bIns="0" anchor="b"/>
          <a:p>
            <a:pPr marL="432000" indent="-324000">
              <a:buClr>
                <a:srgbClr val="000000"/>
              </a:buClr>
              <a:buSzPct val="45000"/>
              <a:buFont typeface="Wingdings" charset="2"/>
              <a:buChar char=""/>
            </a:pPr>
            <a:r>
              <a:rPr lang="de-DE" sz="1600" spc="-1" strike="noStrike">
                <a:solidFill>
                  <a:srgbClr val="000000"/>
                </a:solidFill>
                <a:uFill>
                  <a:solidFill>
                    <a:srgbClr val="ffffff"/>
                  </a:solidFill>
                </a:uFill>
                <a:latin typeface="Arial"/>
              </a:rPr>
              <a:t>Click to edit the outline text format</a:t>
            </a:r>
            <a:endParaRPr b="1" lang="de-DE" sz="16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lang="de-DE" sz="1600" spc="-1" strike="noStrike">
                <a:solidFill>
                  <a:srgbClr val="000000"/>
                </a:solidFill>
                <a:uFill>
                  <a:solidFill>
                    <a:srgbClr val="ffffff"/>
                  </a:solidFill>
                </a:uFill>
                <a:latin typeface="Arial"/>
              </a:rPr>
              <a:t>Second Outline Level</a:t>
            </a:r>
            <a:endParaRPr lang="de-DE" sz="16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lang="de-DE" sz="1600" spc="-1" strike="noStrike">
                <a:solidFill>
                  <a:srgbClr val="000000"/>
                </a:solidFill>
                <a:uFill>
                  <a:solidFill>
                    <a:srgbClr val="ffffff"/>
                  </a:solidFill>
                </a:uFill>
                <a:latin typeface="Arial"/>
              </a:rPr>
              <a:t>Third Outline Level</a:t>
            </a:r>
            <a:endParaRPr lang="de-DE" sz="16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lang="de-DE" sz="1600" spc="-1" strike="noStrike">
                <a:solidFill>
                  <a:srgbClr val="000000"/>
                </a:solidFill>
                <a:uFill>
                  <a:solidFill>
                    <a:srgbClr val="ffffff"/>
                  </a:solidFill>
                </a:uFill>
                <a:latin typeface="Arial"/>
              </a:rPr>
              <a:t>Fourth Outline Level</a:t>
            </a:r>
            <a:endParaRPr lang="de-DE" sz="16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lang="de-DE" sz="1600" spc="-1" strike="noStrike">
                <a:solidFill>
                  <a:srgbClr val="000000"/>
                </a:solidFill>
                <a:uFill>
                  <a:solidFill>
                    <a:srgbClr val="ffffff"/>
                  </a:solidFill>
                </a:uFill>
                <a:latin typeface="Arial"/>
              </a:rPr>
              <a:t>Fifth Outline Level</a:t>
            </a:r>
            <a:endParaRPr lang="de-DE" sz="16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lang="de-DE" sz="1600" spc="-1" strike="noStrike">
                <a:solidFill>
                  <a:srgbClr val="000000"/>
                </a:solidFill>
                <a:uFill>
                  <a:solidFill>
                    <a:srgbClr val="ffffff"/>
                  </a:solidFill>
                </a:uFill>
                <a:latin typeface="Arial"/>
              </a:rPr>
              <a:t>Sixth Outline Level</a:t>
            </a:r>
            <a:endParaRPr lang="de-DE" sz="1600" spc="-1" strike="noStrike">
              <a:solidFill>
                <a:srgbClr val="000000"/>
              </a:solidFill>
              <a:uFill>
                <a:solidFill>
                  <a:srgbClr val="ffffff"/>
                </a:solidFill>
              </a:uFill>
              <a:latin typeface="Arial"/>
            </a:endParaRPr>
          </a:p>
          <a:p>
            <a:pPr>
              <a:lnSpc>
                <a:spcPct val="100000"/>
              </a:lnSpc>
            </a:pPr>
            <a:r>
              <a:rPr lang="de-DE" sz="1600" spc="-1" strike="noStrike">
                <a:solidFill>
                  <a:srgbClr val="000000"/>
                </a:solidFill>
                <a:uFill>
                  <a:solidFill>
                    <a:srgbClr val="ffffff"/>
                  </a:solidFill>
                </a:uFill>
                <a:latin typeface="Arial"/>
              </a:rPr>
              <a:t>Seventh Outline LevelContact information:</a:t>
            </a:r>
            <a:endParaRPr b="1" lang="de-DE" sz="1600" spc="-1" strike="noStrike">
              <a:solidFill>
                <a:srgbClr val="000000"/>
              </a:solidFill>
              <a:uFill>
                <a:solidFill>
                  <a:srgbClr val="ffffff"/>
                </a:solidFill>
              </a:uFill>
              <a:latin typeface="Arial"/>
            </a:endParaRPr>
          </a:p>
          <a:p>
            <a:pPr>
              <a:lnSpc>
                <a:spcPct val="100000"/>
              </a:lnSpc>
            </a:pPr>
            <a:endParaRPr b="1" lang="de-DE" sz="1600" spc="-1" strike="noStrike">
              <a:solidFill>
                <a:srgbClr val="000000"/>
              </a:solidFill>
              <a:uFill>
                <a:solidFill>
                  <a:srgbClr val="ffffff"/>
                </a:solidFill>
              </a:uFill>
              <a:latin typeface="Arial"/>
            </a:endParaRPr>
          </a:p>
          <a:p>
            <a:pPr>
              <a:lnSpc>
                <a:spcPct val="100000"/>
              </a:lnSpc>
            </a:pPr>
            <a:r>
              <a:rPr lang="de-DE" sz="1600" spc="-1" strike="noStrike">
                <a:solidFill>
                  <a:srgbClr val="000000"/>
                </a:solidFill>
                <a:uFill>
                  <a:solidFill>
                    <a:srgbClr val="ffffff"/>
                  </a:solidFill>
                </a:uFill>
                <a:latin typeface="Arial"/>
              </a:rPr>
              <a:t>F name MI. L name</a:t>
            </a:r>
            <a:endParaRPr b="1" lang="de-DE" sz="1600" spc="-1" strike="noStrike">
              <a:solidFill>
                <a:srgbClr val="000000"/>
              </a:solidFill>
              <a:uFill>
                <a:solidFill>
                  <a:srgbClr val="ffffff"/>
                </a:solidFill>
              </a:uFill>
              <a:latin typeface="Arial"/>
            </a:endParaRPr>
          </a:p>
          <a:p>
            <a:pPr>
              <a:lnSpc>
                <a:spcPct val="100000"/>
              </a:lnSpc>
            </a:pPr>
            <a:r>
              <a:rPr lang="de-DE" sz="1600" spc="-1" strike="noStrike">
                <a:solidFill>
                  <a:srgbClr val="000000"/>
                </a:solidFill>
                <a:uFill>
                  <a:solidFill>
                    <a:srgbClr val="ffffff"/>
                  </a:solidFill>
                </a:uFill>
                <a:latin typeface="Arial"/>
              </a:rPr>
              <a:t>Title</a:t>
            </a:r>
            <a:endParaRPr b="1" lang="de-DE" sz="1600" spc="-1" strike="noStrike">
              <a:solidFill>
                <a:srgbClr val="000000"/>
              </a:solidFill>
              <a:uFill>
                <a:solidFill>
                  <a:srgbClr val="ffffff"/>
                </a:solidFill>
              </a:uFill>
              <a:latin typeface="Arial"/>
            </a:endParaRPr>
          </a:p>
          <a:p>
            <a:pPr>
              <a:lnSpc>
                <a:spcPct val="100000"/>
              </a:lnSpc>
            </a:pPr>
            <a:r>
              <a:rPr lang="de-DE" sz="1600" spc="-1" strike="noStrike">
                <a:solidFill>
                  <a:srgbClr val="000000"/>
                </a:solidFill>
                <a:uFill>
                  <a:solidFill>
                    <a:srgbClr val="ffffff"/>
                  </a:solidFill>
                </a:uFill>
                <a:latin typeface="Arial"/>
              </a:rPr>
              <a:t>Address</a:t>
            </a:r>
            <a:endParaRPr b="1" lang="de-DE" sz="1600" spc="-1" strike="noStrike">
              <a:solidFill>
                <a:srgbClr val="000000"/>
              </a:solidFill>
              <a:uFill>
                <a:solidFill>
                  <a:srgbClr val="ffffff"/>
                </a:solidFill>
              </a:uFill>
              <a:latin typeface="Arial"/>
            </a:endParaRPr>
          </a:p>
          <a:p>
            <a:pPr>
              <a:lnSpc>
                <a:spcPct val="100000"/>
              </a:lnSpc>
            </a:pPr>
            <a:r>
              <a:rPr lang="de-DE" sz="1600" spc="-1" strike="noStrike">
                <a:solidFill>
                  <a:srgbClr val="000000"/>
                </a:solidFill>
                <a:uFill>
                  <a:solidFill>
                    <a:srgbClr val="ffffff"/>
                  </a:solidFill>
                </a:uFill>
                <a:latin typeface="Arial"/>
              </a:rPr>
              <a:t>Phone number</a:t>
            </a:r>
            <a:endParaRPr b="1" lang="de-DE" sz="1600" spc="-1" strike="noStrike">
              <a:solidFill>
                <a:srgbClr val="000000"/>
              </a:solidFill>
              <a:uFill>
                <a:solidFill>
                  <a:srgbClr val="ffffff"/>
                </a:solidFill>
              </a:uFill>
              <a:latin typeface="Arial"/>
            </a:endParaRPr>
          </a:p>
        </p:txBody>
      </p:sp>
      <p:pic>
        <p:nvPicPr>
          <p:cNvPr id="220" name="Picture 174" descr=""/>
          <p:cNvPicPr/>
          <p:nvPr/>
        </p:nvPicPr>
        <p:blipFill>
          <a:blip r:embed="rId2"/>
          <a:stretch/>
        </p:blipFill>
        <p:spPr>
          <a:xfrm>
            <a:off x="324000" y="478800"/>
            <a:ext cx="1832040" cy="906840"/>
          </a:xfrm>
          <a:prstGeom prst="rect">
            <a:avLst/>
          </a:prstGeom>
          <a:ln>
            <a:noFill/>
          </a:ln>
        </p:spPr>
      </p:pic>
      <p:sp>
        <p:nvSpPr>
          <p:cNvPr id="221" name="CustomShape 9"/>
          <p:cNvSpPr/>
          <p:nvPr/>
        </p:nvSpPr>
        <p:spPr>
          <a:xfrm>
            <a:off x="351000" y="6636240"/>
            <a:ext cx="2938320" cy="122040"/>
          </a:xfrm>
          <a:prstGeom prst="rect">
            <a:avLst/>
          </a:prstGeom>
          <a:noFill/>
          <a:ln>
            <a:noFill/>
          </a:ln>
        </p:spPr>
        <p:style>
          <a:lnRef idx="0"/>
          <a:fillRef idx="0"/>
          <a:effectRef idx="0"/>
          <a:fontRef idx="minor"/>
        </p:style>
        <p:txBody>
          <a:bodyPr wrap="none" lIns="0" rIns="0" tIns="0" bIns="0"/>
          <a:p>
            <a:pPr marL="133200" indent="-132840">
              <a:lnSpc>
                <a:spcPct val="100000"/>
              </a:lnSpc>
              <a:buClr>
                <a:srgbClr val="000000"/>
              </a:buClr>
              <a:buFont typeface="Arial"/>
              <a:buChar char="©"/>
            </a:pPr>
            <a:r>
              <a:rPr lang="en-US" sz="800" spc="-1" strike="noStrike">
                <a:solidFill>
                  <a:srgbClr val="000000"/>
                </a:solidFill>
                <a:uFill>
                  <a:solidFill>
                    <a:srgbClr val="ffffff"/>
                  </a:solidFill>
                </a:uFill>
                <a:latin typeface="Arial"/>
              </a:rPr>
              <a:t>2015 SAP AG or an SAP affiliate company. All rights reserved.</a:t>
            </a:r>
            <a:endParaRPr lang="en-US"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256" name="CustomShape 1"/>
          <p:cNvSpPr/>
          <p:nvPr/>
        </p:nvSpPr>
        <p:spPr>
          <a:xfrm>
            <a:off x="324000" y="0"/>
            <a:ext cx="8495640" cy="161640"/>
          </a:xfrm>
          <a:prstGeom prst="rect">
            <a:avLst/>
          </a:prstGeom>
          <a:solidFill>
            <a:schemeClr val="accent1"/>
          </a:solidFill>
          <a:ln w="9360">
            <a:noFill/>
          </a:ln>
        </p:spPr>
        <p:style>
          <a:lnRef idx="0"/>
          <a:fillRef idx="0"/>
          <a:effectRef idx="0"/>
          <a:fontRef idx="minor"/>
        </p:style>
      </p:sp>
      <p:sp>
        <p:nvSpPr>
          <p:cNvPr id="257" name="Line 2"/>
          <p:cNvSpPr/>
          <p:nvPr/>
        </p:nvSpPr>
        <p:spPr>
          <a:xfrm>
            <a:off x="324000" y="1231200"/>
            <a:ext cx="8496000" cy="0"/>
          </a:xfrm>
          <a:prstGeom prst="line">
            <a:avLst/>
          </a:prstGeom>
          <a:ln w="6480">
            <a:solidFill>
              <a:schemeClr val="accent2"/>
            </a:solidFill>
            <a:round/>
          </a:ln>
        </p:spPr>
        <p:style>
          <a:lnRef idx="1">
            <a:schemeClr val="accent1"/>
          </a:lnRef>
          <a:fillRef idx="0">
            <a:schemeClr val="accent1"/>
          </a:fillRef>
          <a:effectRef idx="0">
            <a:schemeClr val="accent1"/>
          </a:effectRef>
          <a:fontRef idx="minor"/>
        </p:style>
      </p:sp>
      <p:sp>
        <p:nvSpPr>
          <p:cNvPr id="258" name="CustomShape 3"/>
          <p:cNvSpPr/>
          <p:nvPr/>
        </p:nvSpPr>
        <p:spPr>
          <a:xfrm>
            <a:off x="324000" y="6535800"/>
            <a:ext cx="8495640" cy="323640"/>
          </a:xfrm>
          <a:prstGeom prst="rect">
            <a:avLst/>
          </a:prstGeom>
          <a:solidFill>
            <a:schemeClr val="tx1"/>
          </a:solidFill>
          <a:ln w="9360">
            <a:noFill/>
          </a:ln>
        </p:spPr>
        <p:style>
          <a:lnRef idx="0"/>
          <a:fillRef idx="0"/>
          <a:effectRef idx="0"/>
          <a:fontRef idx="minor"/>
        </p:style>
      </p:sp>
      <p:sp>
        <p:nvSpPr>
          <p:cNvPr id="259" name="CustomShape 4"/>
          <p:cNvSpPr/>
          <p:nvPr/>
        </p:nvSpPr>
        <p:spPr>
          <a:xfrm>
            <a:off x="351360" y="6636240"/>
            <a:ext cx="3010320" cy="122040"/>
          </a:xfrm>
          <a:prstGeom prst="rect">
            <a:avLst/>
          </a:prstGeom>
          <a:noFill/>
          <a:ln>
            <a:noFill/>
          </a:ln>
        </p:spPr>
        <p:style>
          <a:lnRef idx="0"/>
          <a:fillRef idx="0"/>
          <a:effectRef idx="0"/>
          <a:fontRef idx="minor"/>
        </p:style>
        <p:txBody>
          <a:bodyPr wrap="none" lIns="72000" rIns="0" tIns="0" bIns="0"/>
          <a:p>
            <a:pPr marL="133200" indent="-132840">
              <a:lnSpc>
                <a:spcPct val="100000"/>
              </a:lnSpc>
              <a:buClr>
                <a:srgbClr val="ffffff"/>
              </a:buClr>
              <a:buFont typeface="Arial"/>
              <a:buChar char="©"/>
            </a:pPr>
            <a:r>
              <a:rPr lang="en-US" sz="800" spc="-1" strike="noStrike">
                <a:solidFill>
                  <a:srgbClr val="ffffff"/>
                </a:solidFill>
                <a:uFill>
                  <a:solidFill>
                    <a:srgbClr val="ffffff"/>
                  </a:solidFill>
                </a:uFill>
                <a:latin typeface="Arial"/>
              </a:rPr>
              <a:t>2016 SAP AG or an SAP affiliate company. All rights reserved.</a:t>
            </a:r>
            <a:endParaRPr lang="en-US" sz="1800" spc="-1" strike="noStrike">
              <a:solidFill>
                <a:srgbClr val="000000"/>
              </a:solidFill>
              <a:uFill>
                <a:solidFill>
                  <a:srgbClr val="ffffff"/>
                </a:solidFill>
              </a:uFill>
              <a:latin typeface="Arial"/>
            </a:endParaRPr>
          </a:p>
        </p:txBody>
      </p:sp>
      <p:sp>
        <p:nvSpPr>
          <p:cNvPr id="260" name="CustomShape 5"/>
          <p:cNvSpPr/>
          <p:nvPr/>
        </p:nvSpPr>
        <p:spPr>
          <a:xfrm>
            <a:off x="8363880" y="6636240"/>
            <a:ext cx="721080" cy="122040"/>
          </a:xfrm>
          <a:prstGeom prst="rect">
            <a:avLst/>
          </a:prstGeom>
          <a:noFill/>
          <a:ln>
            <a:noFill/>
          </a:ln>
        </p:spPr>
        <p:style>
          <a:lnRef idx="0"/>
          <a:fillRef idx="0"/>
          <a:effectRef idx="0"/>
          <a:fontRef idx="minor"/>
        </p:style>
        <p:txBody>
          <a:bodyPr wrap="none" lIns="0" rIns="72000" tIns="0" bIns="0"/>
          <a:p>
            <a:pPr marL="93600" indent="-93240" algn="r">
              <a:lnSpc>
                <a:spcPct val="100000"/>
              </a:lnSpc>
            </a:pPr>
            <a:fld id="{B9D34512-793D-47CA-892A-2AF4E4092467}" type="slidenum">
              <a:rPr lang="en-US" sz="800" spc="-1" strike="noStrike">
                <a:solidFill>
                  <a:srgbClr val="ffffff"/>
                </a:solidFill>
                <a:uFill>
                  <a:solidFill>
                    <a:srgbClr val="ffffff"/>
                  </a:solidFill>
                </a:uFill>
                <a:latin typeface="Arial"/>
              </a:rPr>
              <a:t>&lt;number&gt;</a:t>
            </a:fld>
            <a:endParaRPr lang="en-US" sz="1800" spc="-1" strike="noStrike">
              <a:solidFill>
                <a:srgbClr val="000000"/>
              </a:solidFill>
              <a:uFill>
                <a:solidFill>
                  <a:srgbClr val="ffffff"/>
                </a:solidFill>
              </a:uFill>
              <a:latin typeface="Arial"/>
            </a:endParaRPr>
          </a:p>
        </p:txBody>
      </p:sp>
      <p:sp>
        <p:nvSpPr>
          <p:cNvPr id="261" name="CustomShape 6"/>
          <p:cNvSpPr/>
          <p:nvPr/>
        </p:nvSpPr>
        <p:spPr>
          <a:xfrm>
            <a:off x="324000" y="324000"/>
            <a:ext cx="8495640" cy="755640"/>
          </a:xfrm>
          <a:prstGeom prst="rect">
            <a:avLst/>
          </a:prstGeom>
          <a:noFill/>
          <a:ln>
            <a:noFill/>
          </a:ln>
        </p:spPr>
        <p:style>
          <a:lnRef idx="0"/>
          <a:fillRef idx="0"/>
          <a:effectRef idx="0"/>
          <a:fontRef idx="minor"/>
        </p:style>
        <p:txBody>
          <a:bodyPr lIns="0" rIns="0" tIns="0" bIns="0" anchor="ctr"/>
          <a:p>
            <a:pPr>
              <a:lnSpc>
                <a:spcPct val="100000"/>
              </a:lnSpc>
            </a:pPr>
            <a:r>
              <a:rPr b="1" lang="en-US" sz="2400" spc="-1" strike="noStrike">
                <a:solidFill>
                  <a:srgbClr val="666666"/>
                </a:solidFill>
                <a:uFill>
                  <a:solidFill>
                    <a:srgbClr val="ffffff"/>
                  </a:solidFill>
                </a:uFill>
                <a:latin typeface="Arial"/>
              </a:rPr>
              <a:t>© 2016 SAP AG or an SAP affiliate company. </a:t>
            </a:r>
            <a:r>
              <a:rPr b="1" lang="en-US" sz="2400" spc="-1" strike="noStrike">
                <a:solidFill>
                  <a:srgbClr val="666666"/>
                </a:solidFill>
                <a:uFill>
                  <a:solidFill>
                    <a:srgbClr val="ffffff"/>
                  </a:solidFill>
                </a:uFill>
                <a:latin typeface="Arial"/>
              </a:rPr>
              <a:t>
</a:t>
            </a:r>
            <a:r>
              <a:rPr b="1" lang="en-US" sz="2400" spc="-1" strike="noStrike">
                <a:solidFill>
                  <a:srgbClr val="666666"/>
                </a:solidFill>
                <a:uFill>
                  <a:solidFill>
                    <a:srgbClr val="ffffff"/>
                  </a:solidFill>
                </a:uFill>
                <a:latin typeface="Arial"/>
              </a:rPr>
              <a:t>All rights reserved.</a:t>
            </a:r>
            <a:endParaRPr lang="en-US" sz="1800" spc="-1" strike="noStrike">
              <a:solidFill>
                <a:srgbClr val="000000"/>
              </a:solidFill>
              <a:uFill>
                <a:solidFill>
                  <a:srgbClr val="ffffff"/>
                </a:solidFill>
              </a:uFill>
              <a:latin typeface="Arial"/>
            </a:endParaRPr>
          </a:p>
        </p:txBody>
      </p:sp>
      <p:sp>
        <p:nvSpPr>
          <p:cNvPr id="262" name="CustomShape 7"/>
          <p:cNvSpPr/>
          <p:nvPr/>
        </p:nvSpPr>
        <p:spPr>
          <a:xfrm>
            <a:off x="324000" y="1692000"/>
            <a:ext cx="8403840" cy="2284560"/>
          </a:xfrm>
          <a:prstGeom prst="rect">
            <a:avLst/>
          </a:prstGeom>
          <a:noFill/>
          <a:ln>
            <a:noFill/>
          </a:ln>
        </p:spPr>
        <p:style>
          <a:lnRef idx="0"/>
          <a:fillRef idx="0"/>
          <a:effectRef idx="0"/>
          <a:fontRef idx="minor"/>
        </p:style>
        <p:txBody>
          <a:bodyPr lIns="0" rIns="0" tIns="0" bIns="0"/>
          <a:p>
            <a:pPr>
              <a:lnSpc>
                <a:spcPct val="100000"/>
              </a:lnSpc>
            </a:pPr>
            <a:r>
              <a:rPr lang="en-US" sz="1000" spc="-1" strike="noStrike">
                <a:solidFill>
                  <a:srgbClr val="000000"/>
                </a:solidFill>
                <a:uFill>
                  <a:solidFill>
                    <a:srgbClr val="ffffff"/>
                  </a:solidFill>
                </a:uFill>
                <a:latin typeface="Arial"/>
                <a:ea typeface="MS PGothic"/>
              </a:rPr>
              <a:t>No part of this publication may be reproduced or transmitted in any form or for any purpose without the express permission of SAP AG. </a:t>
            </a:r>
            <a:r>
              <a:rPr lang="en-US" sz="1000" spc="-1" strike="noStrike">
                <a:solidFill>
                  <a:srgbClr val="000000"/>
                </a:solidFill>
                <a:uFill>
                  <a:solidFill>
                    <a:srgbClr val="ffffff"/>
                  </a:solidFill>
                </a:uFill>
                <a:latin typeface="Arial"/>
                <a:ea typeface="MS PGothic"/>
              </a:rPr>
              <a:t>
</a:t>
            </a:r>
            <a:r>
              <a:rPr lang="en-US" sz="1000" spc="-1" strike="noStrike">
                <a:solidFill>
                  <a:srgbClr val="000000"/>
                </a:solidFill>
                <a:uFill>
                  <a:solidFill>
                    <a:srgbClr val="ffffff"/>
                  </a:solidFill>
                </a:uFill>
                <a:latin typeface="Arial"/>
                <a:ea typeface="MS PGothic"/>
              </a:rPr>
              <a:t>The information contained herein may be changed without prior notice.</a:t>
            </a:r>
            <a:endParaRPr lang="en-US" sz="1800" spc="-1" strike="noStrike">
              <a:solidFill>
                <a:srgbClr val="000000"/>
              </a:solidFill>
              <a:uFill>
                <a:solidFill>
                  <a:srgbClr val="ffffff"/>
                </a:solidFill>
              </a:uFill>
              <a:latin typeface="Arial"/>
            </a:endParaRPr>
          </a:p>
          <a:p>
            <a:pPr>
              <a:lnSpc>
                <a:spcPct val="100000"/>
              </a:lnSpc>
            </a:pPr>
            <a:r>
              <a:rPr lang="en-US" sz="1000" spc="-1" strike="noStrike">
                <a:solidFill>
                  <a:srgbClr val="000000"/>
                </a:solidFill>
                <a:uFill>
                  <a:solidFill>
                    <a:srgbClr val="ffffff"/>
                  </a:solidFill>
                </a:uFill>
                <a:latin typeface="Arial"/>
                <a:ea typeface="MS PGothic"/>
              </a:rPr>
              <a:t>Some software products marketed by SAP AG and its distributors contain proprietary software components of other software vendors.</a:t>
            </a:r>
            <a:endParaRPr lang="en-US" sz="1800" spc="-1" strike="noStrike">
              <a:solidFill>
                <a:srgbClr val="000000"/>
              </a:solidFill>
              <a:uFill>
                <a:solidFill>
                  <a:srgbClr val="ffffff"/>
                </a:solidFill>
              </a:uFill>
              <a:latin typeface="Arial"/>
            </a:endParaRPr>
          </a:p>
          <a:p>
            <a:pPr>
              <a:lnSpc>
                <a:spcPct val="100000"/>
              </a:lnSpc>
            </a:pPr>
            <a:r>
              <a:rPr lang="en-US" sz="1000" spc="-1" strike="noStrike">
                <a:solidFill>
                  <a:srgbClr val="000000"/>
                </a:solidFill>
                <a:uFill>
                  <a:solidFill>
                    <a:srgbClr val="ffffff"/>
                  </a:solidFill>
                </a:uFill>
                <a:latin typeface="Arial"/>
                <a:ea typeface="MS PGothic"/>
              </a:rPr>
              <a:t>National product specifications may vary.</a:t>
            </a:r>
            <a:endParaRPr lang="en-US" sz="1800" spc="-1" strike="noStrike">
              <a:solidFill>
                <a:srgbClr val="000000"/>
              </a:solidFill>
              <a:uFill>
                <a:solidFill>
                  <a:srgbClr val="ffffff"/>
                </a:solidFill>
              </a:uFill>
              <a:latin typeface="Arial"/>
            </a:endParaRPr>
          </a:p>
          <a:p>
            <a:pPr>
              <a:lnSpc>
                <a:spcPct val="100000"/>
              </a:lnSpc>
            </a:pPr>
            <a:r>
              <a:rPr lang="en-US" sz="1000" spc="-1" strike="noStrike">
                <a:solidFill>
                  <a:srgbClr val="000000"/>
                </a:solidFill>
                <a:uFill>
                  <a:solidFill>
                    <a:srgbClr val="ffffff"/>
                  </a:solidFill>
                </a:uFill>
                <a:latin typeface="Arial"/>
                <a:ea typeface="MS PGothic"/>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endParaRPr lang="en-US" sz="1800" spc="-1" strike="noStrike">
              <a:solidFill>
                <a:srgbClr val="000000"/>
              </a:solidFill>
              <a:uFill>
                <a:solidFill>
                  <a:srgbClr val="ffffff"/>
                </a:solidFill>
              </a:uFill>
              <a:latin typeface="Arial"/>
            </a:endParaRPr>
          </a:p>
          <a:p>
            <a:pPr>
              <a:lnSpc>
                <a:spcPct val="100000"/>
              </a:lnSpc>
            </a:pPr>
            <a:r>
              <a:rPr lang="en-US" sz="1000" spc="-1" strike="noStrike">
                <a:solidFill>
                  <a:srgbClr val="000000"/>
                </a:solidFill>
                <a:uFill>
                  <a:solidFill>
                    <a:srgbClr val="ffffff"/>
                  </a:solidFill>
                </a:uFill>
                <a:latin typeface="Arial"/>
                <a:ea typeface="MS PGothic"/>
              </a:rPr>
              <a:t>SAP and other SAP products and services mentioned herein as well as their respective logos are trademarks or registered trademarks of SAP AG in Germany and other countries.  </a:t>
            </a:r>
            <a:r>
              <a:rPr lang="en-US" sz="1000" spc="-1" strike="noStrike">
                <a:solidFill>
                  <a:srgbClr val="000000"/>
                </a:solidFill>
                <a:uFill>
                  <a:solidFill>
                    <a:srgbClr val="ffffff"/>
                  </a:solidFill>
                </a:uFill>
                <a:latin typeface="Arial"/>
                <a:ea typeface="MS PGothic"/>
              </a:rPr>
              <a:t>
</a:t>
            </a:r>
            <a:r>
              <a:rPr lang="en-US" sz="1000" spc="-1" strike="noStrike">
                <a:solidFill>
                  <a:srgbClr val="000000"/>
                </a:solidFill>
                <a:uFill>
                  <a:solidFill>
                    <a:srgbClr val="ffffff"/>
                  </a:solidFill>
                </a:uFill>
                <a:latin typeface="Arial"/>
                <a:ea typeface="MS PGothic"/>
              </a:rPr>
              <a:t>Please see </a:t>
            </a:r>
            <a:r>
              <a:rPr lang="en-US" sz="1000" spc="-1" strike="noStrike" u="sng">
                <a:solidFill>
                  <a:srgbClr val="666666"/>
                </a:solidFill>
                <a:uFill>
                  <a:solidFill>
                    <a:srgbClr val="ffffff"/>
                  </a:solidFill>
                </a:uFill>
                <a:latin typeface="Arial"/>
                <a:ea typeface="MS PGothic"/>
                <a:hlinkClick r:id="rId2"/>
              </a:rPr>
              <a:t>http://www.sap.com/corporate-en/legal/copyright/index.epx#trademark</a:t>
            </a:r>
            <a:r>
              <a:rPr lang="en-US" sz="1000" spc="-1" strike="noStrike">
                <a:solidFill>
                  <a:srgbClr val="000000"/>
                </a:solidFill>
                <a:uFill>
                  <a:solidFill>
                    <a:srgbClr val="ffffff"/>
                  </a:solidFill>
                </a:uFill>
                <a:latin typeface="Arial"/>
                <a:ea typeface="MS PGothic"/>
              </a:rPr>
              <a:t> for additional trademark information and notices.</a:t>
            </a:r>
            <a:endParaRPr lang="en-US" sz="1800" spc="-1" strike="noStrike">
              <a:solidFill>
                <a:srgbClr val="000000"/>
              </a:solidFill>
              <a:uFill>
                <a:solidFill>
                  <a:srgbClr val="ffffff"/>
                </a:solidFill>
              </a:uFill>
              <a:latin typeface="Arial"/>
            </a:endParaRPr>
          </a:p>
        </p:txBody>
      </p:sp>
      <p:sp>
        <p:nvSpPr>
          <p:cNvPr id="263" name="PlaceHolder 8"/>
          <p:cNvSpPr>
            <a:spLocks noGrp="1"/>
          </p:cNvSpPr>
          <p:nvPr>
            <p:ph type="title"/>
          </p:nvPr>
        </p:nvSpPr>
        <p:spPr>
          <a:xfrm>
            <a:off x="457200" y="273600"/>
            <a:ext cx="8229240" cy="1144800"/>
          </a:xfrm>
          <a:prstGeom prst="rect">
            <a:avLst/>
          </a:prstGeom>
        </p:spPr>
        <p:txBody>
          <a:bodyPr lIns="0" rIns="0" tIns="0" bIns="0" anchor="ctr"/>
          <a:p>
            <a:r>
              <a:rPr lang="de-DE" sz="1800" spc="-1" strike="noStrike">
                <a:solidFill>
                  <a:srgbClr val="000000"/>
                </a:solidFill>
                <a:uFill>
                  <a:solidFill>
                    <a:srgbClr val="ffffff"/>
                  </a:solidFill>
                </a:uFill>
                <a:latin typeface="Arial"/>
              </a:rPr>
              <a:t>Click to edit the title text format</a:t>
            </a:r>
            <a:endParaRPr lang="de-DE" sz="1800" spc="-1" strike="noStrike">
              <a:solidFill>
                <a:srgbClr val="000000"/>
              </a:solidFill>
              <a:uFill>
                <a:solidFill>
                  <a:srgbClr val="ffffff"/>
                </a:solidFill>
              </a:uFill>
              <a:latin typeface="Arial"/>
            </a:endParaRPr>
          </a:p>
        </p:txBody>
      </p:sp>
      <p:sp>
        <p:nvSpPr>
          <p:cNvPr id="264" name="PlaceHolder 9"/>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1" lang="de-DE" sz="1800" spc="-1" strike="noStrike">
                <a:solidFill>
                  <a:srgbClr val="000000"/>
                </a:solidFill>
                <a:uFill>
                  <a:solidFill>
                    <a:srgbClr val="ffffff"/>
                  </a:solidFill>
                </a:uFill>
                <a:latin typeface="Arial"/>
              </a:rPr>
              <a:t>Click to edit the outline text format</a:t>
            </a:r>
            <a:endParaRPr b="1" lang="de-DE"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lang="de-DE" sz="1600" spc="-1" strike="noStrike">
                <a:solidFill>
                  <a:srgbClr val="000000"/>
                </a:solidFill>
                <a:uFill>
                  <a:solidFill>
                    <a:srgbClr val="ffffff"/>
                  </a:solidFill>
                </a:uFill>
                <a:latin typeface="Arial"/>
              </a:rPr>
              <a:t>Second Outline Level</a:t>
            </a:r>
            <a:endParaRPr lang="de-DE" sz="16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lang="de-DE" sz="1400" spc="-1" strike="noStrike">
                <a:solidFill>
                  <a:srgbClr val="000000"/>
                </a:solidFill>
                <a:uFill>
                  <a:solidFill>
                    <a:srgbClr val="ffffff"/>
                  </a:solidFill>
                </a:uFill>
                <a:latin typeface="Arial"/>
              </a:rPr>
              <a:t>Third Outline Level</a:t>
            </a:r>
            <a:endParaRPr lang="de-DE"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lang="de-DE" sz="1400" spc="-1" strike="noStrike">
                <a:solidFill>
                  <a:srgbClr val="000000"/>
                </a:solidFill>
                <a:uFill>
                  <a:solidFill>
                    <a:srgbClr val="ffffff"/>
                  </a:solidFill>
                </a:uFill>
                <a:latin typeface="Arial"/>
              </a:rPr>
              <a:t>Fourth Outline Level</a:t>
            </a:r>
            <a:endParaRPr lang="de-DE"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lang="de-DE" sz="2000" spc="-1" strike="noStrike">
                <a:solidFill>
                  <a:srgbClr val="000000"/>
                </a:solidFill>
                <a:uFill>
                  <a:solidFill>
                    <a:srgbClr val="ffffff"/>
                  </a:solidFill>
                </a:uFill>
                <a:latin typeface="Arial"/>
              </a:rPr>
              <a:t>Fifth Outline Level</a:t>
            </a:r>
            <a:endParaRPr lang="de-DE"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lang="de-DE" sz="2000" spc="-1" strike="noStrike">
                <a:solidFill>
                  <a:srgbClr val="000000"/>
                </a:solidFill>
                <a:uFill>
                  <a:solidFill>
                    <a:srgbClr val="ffffff"/>
                  </a:solidFill>
                </a:uFill>
                <a:latin typeface="Arial"/>
              </a:rPr>
              <a:t>Sixth Outline Level</a:t>
            </a:r>
            <a:endParaRPr lang="de-DE"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lang="de-DE" sz="2000" spc="-1" strike="noStrike">
                <a:solidFill>
                  <a:srgbClr val="000000"/>
                </a:solidFill>
                <a:uFill>
                  <a:solidFill>
                    <a:srgbClr val="ffffff"/>
                  </a:solidFill>
                </a:uFill>
                <a:latin typeface="Arial"/>
              </a:rPr>
              <a:t>Seventh Outline Level</a:t>
            </a:r>
            <a:endParaRPr lang="de-DE"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299" name="CustomShape 1"/>
          <p:cNvSpPr/>
          <p:nvPr/>
        </p:nvSpPr>
        <p:spPr>
          <a:xfrm>
            <a:off x="324000" y="0"/>
            <a:ext cx="8495640" cy="161640"/>
          </a:xfrm>
          <a:prstGeom prst="rect">
            <a:avLst/>
          </a:prstGeom>
          <a:solidFill>
            <a:schemeClr val="accent1"/>
          </a:solidFill>
          <a:ln w="9360">
            <a:noFill/>
          </a:ln>
        </p:spPr>
        <p:style>
          <a:lnRef idx="0"/>
          <a:fillRef idx="0"/>
          <a:effectRef idx="0"/>
          <a:fontRef idx="minor"/>
        </p:style>
      </p:sp>
      <p:sp>
        <p:nvSpPr>
          <p:cNvPr id="300" name="Line 2"/>
          <p:cNvSpPr/>
          <p:nvPr/>
        </p:nvSpPr>
        <p:spPr>
          <a:xfrm>
            <a:off x="324000" y="1231200"/>
            <a:ext cx="8496000" cy="0"/>
          </a:xfrm>
          <a:prstGeom prst="line">
            <a:avLst/>
          </a:prstGeom>
          <a:ln w="6480">
            <a:solidFill>
              <a:schemeClr val="accent2"/>
            </a:solidFill>
            <a:round/>
          </a:ln>
        </p:spPr>
        <p:style>
          <a:lnRef idx="1">
            <a:schemeClr val="accent1"/>
          </a:lnRef>
          <a:fillRef idx="0">
            <a:schemeClr val="accent1"/>
          </a:fillRef>
          <a:effectRef idx="0">
            <a:schemeClr val="accent1"/>
          </a:effectRef>
          <a:fontRef idx="minor"/>
        </p:style>
      </p:sp>
      <p:sp>
        <p:nvSpPr>
          <p:cNvPr id="301" name="CustomShape 3"/>
          <p:cNvSpPr/>
          <p:nvPr/>
        </p:nvSpPr>
        <p:spPr>
          <a:xfrm>
            <a:off x="324000" y="6535800"/>
            <a:ext cx="8495640" cy="323640"/>
          </a:xfrm>
          <a:prstGeom prst="rect">
            <a:avLst/>
          </a:prstGeom>
          <a:solidFill>
            <a:schemeClr val="tx1"/>
          </a:solidFill>
          <a:ln w="9360">
            <a:noFill/>
          </a:ln>
        </p:spPr>
        <p:style>
          <a:lnRef idx="0"/>
          <a:fillRef idx="0"/>
          <a:effectRef idx="0"/>
          <a:fontRef idx="minor"/>
        </p:style>
      </p:sp>
      <p:sp>
        <p:nvSpPr>
          <p:cNvPr id="302" name="CustomShape 4"/>
          <p:cNvSpPr/>
          <p:nvPr/>
        </p:nvSpPr>
        <p:spPr>
          <a:xfrm>
            <a:off x="351360" y="6636240"/>
            <a:ext cx="3010320" cy="122040"/>
          </a:xfrm>
          <a:prstGeom prst="rect">
            <a:avLst/>
          </a:prstGeom>
          <a:noFill/>
          <a:ln>
            <a:noFill/>
          </a:ln>
        </p:spPr>
        <p:style>
          <a:lnRef idx="0"/>
          <a:fillRef idx="0"/>
          <a:effectRef idx="0"/>
          <a:fontRef idx="minor"/>
        </p:style>
        <p:txBody>
          <a:bodyPr wrap="none" lIns="72000" rIns="0" tIns="0" bIns="0"/>
          <a:p>
            <a:pPr marL="133200" indent="-132840">
              <a:lnSpc>
                <a:spcPct val="100000"/>
              </a:lnSpc>
              <a:buClr>
                <a:srgbClr val="ffffff"/>
              </a:buClr>
              <a:buFont typeface="Arial"/>
              <a:buChar char="©"/>
            </a:pPr>
            <a:r>
              <a:rPr lang="en-US" sz="800" spc="-1" strike="noStrike">
                <a:solidFill>
                  <a:srgbClr val="ffffff"/>
                </a:solidFill>
                <a:uFill>
                  <a:solidFill>
                    <a:srgbClr val="ffffff"/>
                  </a:solidFill>
                </a:uFill>
                <a:latin typeface="Arial"/>
              </a:rPr>
              <a:t>2016 SAP AG or an SAP affiliate company. All rights reserved.</a:t>
            </a:r>
            <a:endParaRPr lang="en-US" sz="1800" spc="-1" strike="noStrike">
              <a:solidFill>
                <a:srgbClr val="000000"/>
              </a:solidFill>
              <a:uFill>
                <a:solidFill>
                  <a:srgbClr val="ffffff"/>
                </a:solidFill>
              </a:uFill>
              <a:latin typeface="Arial"/>
            </a:endParaRPr>
          </a:p>
        </p:txBody>
      </p:sp>
      <p:sp>
        <p:nvSpPr>
          <p:cNvPr id="303" name="CustomShape 5"/>
          <p:cNvSpPr/>
          <p:nvPr/>
        </p:nvSpPr>
        <p:spPr>
          <a:xfrm>
            <a:off x="8363880" y="6636240"/>
            <a:ext cx="721080" cy="122040"/>
          </a:xfrm>
          <a:prstGeom prst="rect">
            <a:avLst/>
          </a:prstGeom>
          <a:noFill/>
          <a:ln>
            <a:noFill/>
          </a:ln>
        </p:spPr>
        <p:style>
          <a:lnRef idx="0"/>
          <a:fillRef idx="0"/>
          <a:effectRef idx="0"/>
          <a:fontRef idx="minor"/>
        </p:style>
        <p:txBody>
          <a:bodyPr wrap="none" lIns="0" rIns="72000" tIns="0" bIns="0"/>
          <a:p>
            <a:pPr marL="93600" indent="-93240" algn="r">
              <a:lnSpc>
                <a:spcPct val="100000"/>
              </a:lnSpc>
            </a:pPr>
            <a:fld id="{9C401E84-B788-4DA8-B993-1A34C296024F}" type="slidenum">
              <a:rPr lang="en-US" sz="800" spc="-1" strike="noStrike">
                <a:solidFill>
                  <a:srgbClr val="ffffff"/>
                </a:solidFill>
                <a:uFill>
                  <a:solidFill>
                    <a:srgbClr val="ffffff"/>
                  </a:solidFill>
                </a:uFill>
                <a:latin typeface="Arial"/>
              </a:rPr>
              <a:t>&lt;number&gt;</a:t>
            </a:fld>
            <a:endParaRPr lang="en-US" sz="1800" spc="-1" strike="noStrike">
              <a:solidFill>
                <a:srgbClr val="000000"/>
              </a:solidFill>
              <a:uFill>
                <a:solidFill>
                  <a:srgbClr val="ffffff"/>
                </a:solidFill>
              </a:uFill>
              <a:latin typeface="Arial"/>
            </a:endParaRPr>
          </a:p>
        </p:txBody>
      </p:sp>
      <p:sp>
        <p:nvSpPr>
          <p:cNvPr id="304" name="CustomShape 6"/>
          <p:cNvSpPr/>
          <p:nvPr/>
        </p:nvSpPr>
        <p:spPr>
          <a:xfrm>
            <a:off x="324000" y="324000"/>
            <a:ext cx="8495640" cy="755640"/>
          </a:xfrm>
          <a:prstGeom prst="rect">
            <a:avLst/>
          </a:prstGeom>
          <a:noFill/>
          <a:ln>
            <a:noFill/>
          </a:ln>
        </p:spPr>
        <p:style>
          <a:lnRef idx="0"/>
          <a:fillRef idx="0"/>
          <a:effectRef idx="0"/>
          <a:fontRef idx="minor"/>
        </p:style>
        <p:txBody>
          <a:bodyPr lIns="0" rIns="0" tIns="0" bIns="0" anchor="ctr"/>
          <a:p>
            <a:pPr>
              <a:lnSpc>
                <a:spcPct val="100000"/>
              </a:lnSpc>
            </a:pPr>
            <a:r>
              <a:rPr b="1" lang="en-US" sz="2400" spc="-1" strike="noStrike">
                <a:solidFill>
                  <a:srgbClr val="666666"/>
                </a:solidFill>
                <a:uFill>
                  <a:solidFill>
                    <a:srgbClr val="ffffff"/>
                  </a:solidFill>
                </a:uFill>
                <a:latin typeface="Arial"/>
              </a:rPr>
              <a:t>© 2016 SAP AG oder ein SAP-Konzernunternehmen. </a:t>
            </a:r>
            <a:r>
              <a:rPr b="1" lang="en-US" sz="2400" spc="-1" strike="noStrike">
                <a:solidFill>
                  <a:srgbClr val="666666"/>
                </a:solidFill>
                <a:uFill>
                  <a:solidFill>
                    <a:srgbClr val="ffffff"/>
                  </a:solidFill>
                </a:uFill>
                <a:latin typeface="Arial"/>
              </a:rPr>
              <a:t>
</a:t>
            </a:r>
            <a:r>
              <a:rPr b="1" lang="en-US" sz="2400" spc="-1" strike="noStrike">
                <a:solidFill>
                  <a:srgbClr val="666666"/>
                </a:solidFill>
                <a:uFill>
                  <a:solidFill>
                    <a:srgbClr val="ffffff"/>
                  </a:solidFill>
                </a:uFill>
                <a:latin typeface="Arial"/>
              </a:rPr>
              <a:t>Alle Rechte vorbehalten.</a:t>
            </a:r>
            <a:endParaRPr lang="en-US" sz="1800" spc="-1" strike="noStrike">
              <a:solidFill>
                <a:srgbClr val="000000"/>
              </a:solidFill>
              <a:uFill>
                <a:solidFill>
                  <a:srgbClr val="ffffff"/>
                </a:solidFill>
              </a:uFill>
              <a:latin typeface="Arial"/>
            </a:endParaRPr>
          </a:p>
        </p:txBody>
      </p:sp>
      <p:sp>
        <p:nvSpPr>
          <p:cNvPr id="305" name="CustomShape 7"/>
          <p:cNvSpPr/>
          <p:nvPr/>
        </p:nvSpPr>
        <p:spPr>
          <a:xfrm>
            <a:off x="324000" y="1692000"/>
            <a:ext cx="8403840" cy="2589120"/>
          </a:xfrm>
          <a:prstGeom prst="rect">
            <a:avLst/>
          </a:prstGeom>
          <a:noFill/>
          <a:ln>
            <a:noFill/>
          </a:ln>
        </p:spPr>
        <p:style>
          <a:lnRef idx="0"/>
          <a:fillRef idx="0"/>
          <a:effectRef idx="0"/>
          <a:fontRef idx="minor"/>
        </p:style>
        <p:txBody>
          <a:bodyPr lIns="0" rIns="0" tIns="0" bIns="0"/>
          <a:p>
            <a:pPr>
              <a:lnSpc>
                <a:spcPct val="100000"/>
              </a:lnSpc>
            </a:pPr>
            <a:r>
              <a:rPr lang="en-US" sz="1000" spc="-1" strike="noStrike">
                <a:solidFill>
                  <a:srgbClr val="000000"/>
                </a:solidFill>
                <a:uFill>
                  <a:solidFill>
                    <a:srgbClr val="ffffff"/>
                  </a:solidFill>
                </a:uFill>
                <a:latin typeface="Arial"/>
                <a:ea typeface="MS PGothic"/>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endParaRPr lang="en-US" sz="1800" spc="-1" strike="noStrike">
              <a:solidFill>
                <a:srgbClr val="000000"/>
              </a:solidFill>
              <a:uFill>
                <a:solidFill>
                  <a:srgbClr val="ffffff"/>
                </a:solidFill>
              </a:uFill>
              <a:latin typeface="Arial"/>
            </a:endParaRPr>
          </a:p>
          <a:p>
            <a:pPr>
              <a:lnSpc>
                <a:spcPct val="100000"/>
              </a:lnSpc>
            </a:pPr>
            <a:r>
              <a:rPr lang="en-US" sz="1000" spc="-1" strike="noStrike">
                <a:solidFill>
                  <a:srgbClr val="000000"/>
                </a:solidFill>
                <a:uFill>
                  <a:solidFill>
                    <a:srgbClr val="ffffff"/>
                  </a:solidFill>
                </a:uFill>
                <a:latin typeface="Arial"/>
                <a:ea typeface="MS PGothic"/>
              </a:rPr>
              <a:t>Einige der von der SAP AG und ihren Distributoren vermarkteten Softwareprodukte enthalten proprietäre Softwarekomponenten anderer Softwareanbieter.</a:t>
            </a:r>
            <a:endParaRPr lang="en-US" sz="1800" spc="-1" strike="noStrike">
              <a:solidFill>
                <a:srgbClr val="000000"/>
              </a:solidFill>
              <a:uFill>
                <a:solidFill>
                  <a:srgbClr val="ffffff"/>
                </a:solidFill>
              </a:uFill>
              <a:latin typeface="Arial"/>
            </a:endParaRPr>
          </a:p>
          <a:p>
            <a:pPr>
              <a:lnSpc>
                <a:spcPct val="100000"/>
              </a:lnSpc>
            </a:pPr>
            <a:r>
              <a:rPr lang="en-US" sz="1000" spc="-1" strike="noStrike">
                <a:solidFill>
                  <a:srgbClr val="000000"/>
                </a:solidFill>
                <a:uFill>
                  <a:solidFill>
                    <a:srgbClr val="ffffff"/>
                  </a:solidFill>
                </a:uFill>
                <a:latin typeface="Arial"/>
                <a:ea typeface="MS PGothic"/>
              </a:rPr>
              <a:t>Produkte können länderspezifische Unterschiede aufweisen.</a:t>
            </a:r>
            <a:endParaRPr lang="en-US" sz="1800" spc="-1" strike="noStrike">
              <a:solidFill>
                <a:srgbClr val="000000"/>
              </a:solidFill>
              <a:uFill>
                <a:solidFill>
                  <a:srgbClr val="ffffff"/>
                </a:solidFill>
              </a:uFill>
              <a:latin typeface="Arial"/>
            </a:endParaRPr>
          </a:p>
          <a:p>
            <a:pPr>
              <a:lnSpc>
                <a:spcPct val="100000"/>
              </a:lnSpc>
            </a:pPr>
            <a:r>
              <a:rPr lang="en-US" sz="1000" spc="-1" strike="noStrike">
                <a:solidFill>
                  <a:srgbClr val="000000"/>
                </a:solidFill>
                <a:uFill>
                  <a:solidFill>
                    <a:srgbClr val="ffffff"/>
                  </a:solidFill>
                </a:uFill>
                <a:latin typeface="Arial"/>
                <a:ea typeface="MS PGothic"/>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endParaRPr lang="en-US" sz="1800" spc="-1" strike="noStrike">
              <a:solidFill>
                <a:srgbClr val="000000"/>
              </a:solidFill>
              <a:uFill>
                <a:solidFill>
                  <a:srgbClr val="ffffff"/>
                </a:solidFill>
              </a:uFill>
              <a:latin typeface="Arial"/>
            </a:endParaRPr>
          </a:p>
          <a:p>
            <a:pPr>
              <a:lnSpc>
                <a:spcPct val="100000"/>
              </a:lnSpc>
            </a:pPr>
            <a:r>
              <a:rPr lang="en-US" sz="1000" spc="-1" strike="noStrike">
                <a:solidFill>
                  <a:srgbClr val="000000"/>
                </a:solidFill>
                <a:uFill>
                  <a:solidFill>
                    <a:srgbClr val="ffffff"/>
                  </a:solidFill>
                </a:uFill>
                <a:latin typeface="Arial"/>
                <a:ea typeface="MS PGothic"/>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en-US" sz="1000" spc="-1" strike="noStrike" u="sng">
                <a:solidFill>
                  <a:srgbClr val="666666"/>
                </a:solidFill>
                <a:uFill>
                  <a:solidFill>
                    <a:srgbClr val="ffffff"/>
                  </a:solidFill>
                </a:uFill>
                <a:latin typeface="Arial"/>
                <a:ea typeface="MS PGothic"/>
                <a:hlinkClick r:id="rId2"/>
              </a:rPr>
              <a:t>http://www.sap.com/corporate-en/legal/copyright/index.epx#trademark</a:t>
            </a:r>
            <a:r>
              <a:rPr lang="en-US" sz="1000" spc="-1" strike="noStrike">
                <a:solidFill>
                  <a:srgbClr val="000000"/>
                </a:solidFill>
                <a:uFill>
                  <a:solidFill>
                    <a:srgbClr val="ffffff"/>
                  </a:solidFill>
                </a:uFill>
                <a:latin typeface="Arial"/>
                <a:ea typeface="MS PGothic"/>
              </a:rPr>
              <a:t>.</a:t>
            </a:r>
            <a:endParaRPr lang="en-US" sz="1800" spc="-1" strike="noStrike">
              <a:solidFill>
                <a:srgbClr val="000000"/>
              </a:solidFill>
              <a:uFill>
                <a:solidFill>
                  <a:srgbClr val="ffffff"/>
                </a:solidFill>
              </a:uFill>
              <a:latin typeface="Arial"/>
            </a:endParaRPr>
          </a:p>
        </p:txBody>
      </p:sp>
      <p:sp>
        <p:nvSpPr>
          <p:cNvPr id="306" name="PlaceHolder 8"/>
          <p:cNvSpPr>
            <a:spLocks noGrp="1"/>
          </p:cNvSpPr>
          <p:nvPr>
            <p:ph type="title"/>
          </p:nvPr>
        </p:nvSpPr>
        <p:spPr>
          <a:xfrm>
            <a:off x="457200" y="273600"/>
            <a:ext cx="8229240" cy="1144800"/>
          </a:xfrm>
          <a:prstGeom prst="rect">
            <a:avLst/>
          </a:prstGeom>
        </p:spPr>
        <p:txBody>
          <a:bodyPr lIns="0" rIns="0" tIns="0" bIns="0" anchor="ctr"/>
          <a:p>
            <a:r>
              <a:rPr lang="de-DE" sz="1800" spc="-1" strike="noStrike">
                <a:solidFill>
                  <a:srgbClr val="000000"/>
                </a:solidFill>
                <a:uFill>
                  <a:solidFill>
                    <a:srgbClr val="ffffff"/>
                  </a:solidFill>
                </a:uFill>
                <a:latin typeface="Arial"/>
              </a:rPr>
              <a:t>Click to edit the title text format</a:t>
            </a:r>
            <a:endParaRPr lang="de-DE" sz="1800" spc="-1" strike="noStrike">
              <a:solidFill>
                <a:srgbClr val="000000"/>
              </a:solidFill>
              <a:uFill>
                <a:solidFill>
                  <a:srgbClr val="ffffff"/>
                </a:solidFill>
              </a:uFill>
              <a:latin typeface="Arial"/>
            </a:endParaRPr>
          </a:p>
        </p:txBody>
      </p:sp>
      <p:sp>
        <p:nvSpPr>
          <p:cNvPr id="307" name="PlaceHolder 9"/>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1" lang="de-DE" sz="1800" spc="-1" strike="noStrike">
                <a:solidFill>
                  <a:srgbClr val="000000"/>
                </a:solidFill>
                <a:uFill>
                  <a:solidFill>
                    <a:srgbClr val="ffffff"/>
                  </a:solidFill>
                </a:uFill>
                <a:latin typeface="Arial"/>
              </a:rPr>
              <a:t>Click to edit the outline text format</a:t>
            </a:r>
            <a:endParaRPr b="1" lang="de-DE"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lang="de-DE" sz="1600" spc="-1" strike="noStrike">
                <a:solidFill>
                  <a:srgbClr val="000000"/>
                </a:solidFill>
                <a:uFill>
                  <a:solidFill>
                    <a:srgbClr val="ffffff"/>
                  </a:solidFill>
                </a:uFill>
                <a:latin typeface="Arial"/>
              </a:rPr>
              <a:t>Second Outline Level</a:t>
            </a:r>
            <a:endParaRPr lang="de-DE" sz="16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lang="de-DE" sz="1400" spc="-1" strike="noStrike">
                <a:solidFill>
                  <a:srgbClr val="000000"/>
                </a:solidFill>
                <a:uFill>
                  <a:solidFill>
                    <a:srgbClr val="ffffff"/>
                  </a:solidFill>
                </a:uFill>
                <a:latin typeface="Arial"/>
              </a:rPr>
              <a:t>Third Outline Level</a:t>
            </a:r>
            <a:endParaRPr lang="de-DE"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lang="de-DE" sz="1400" spc="-1" strike="noStrike">
                <a:solidFill>
                  <a:srgbClr val="000000"/>
                </a:solidFill>
                <a:uFill>
                  <a:solidFill>
                    <a:srgbClr val="ffffff"/>
                  </a:solidFill>
                </a:uFill>
                <a:latin typeface="Arial"/>
              </a:rPr>
              <a:t>Fourth Outline Level</a:t>
            </a:r>
            <a:endParaRPr lang="de-DE"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lang="de-DE" sz="2000" spc="-1" strike="noStrike">
                <a:solidFill>
                  <a:srgbClr val="000000"/>
                </a:solidFill>
                <a:uFill>
                  <a:solidFill>
                    <a:srgbClr val="ffffff"/>
                  </a:solidFill>
                </a:uFill>
                <a:latin typeface="Arial"/>
              </a:rPr>
              <a:t>Fifth Outline Level</a:t>
            </a:r>
            <a:endParaRPr lang="de-DE"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lang="de-DE" sz="2000" spc="-1" strike="noStrike">
                <a:solidFill>
                  <a:srgbClr val="000000"/>
                </a:solidFill>
                <a:uFill>
                  <a:solidFill>
                    <a:srgbClr val="ffffff"/>
                  </a:solidFill>
                </a:uFill>
                <a:latin typeface="Arial"/>
              </a:rPr>
              <a:t>Sixth Outline Level</a:t>
            </a:r>
            <a:endParaRPr lang="de-DE"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lang="de-DE" sz="2000" spc="-1" strike="noStrike">
                <a:solidFill>
                  <a:srgbClr val="000000"/>
                </a:solidFill>
                <a:uFill>
                  <a:solidFill>
                    <a:srgbClr val="ffffff"/>
                  </a:solidFill>
                </a:uFill>
                <a:latin typeface="Arial"/>
              </a:rPr>
              <a:t>Seventh Outline Level</a:t>
            </a:r>
            <a:endParaRPr lang="de-DE"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image" Target="../media/image38.png"/><Relationship Id="rId3" Type="http://schemas.openxmlformats.org/officeDocument/2006/relationships/image" Target="../media/image39.jpe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jpeg"/><Relationship Id="rId10" Type="http://schemas.openxmlformats.org/officeDocument/2006/relationships/image" Target="../media/image46.jpeg"/><Relationship Id="rId11" Type="http://schemas.openxmlformats.org/officeDocument/2006/relationships/image" Target="../media/image47.png"/><Relationship Id="rId12" Type="http://schemas.openxmlformats.org/officeDocument/2006/relationships/image" Target="../media/image48.png"/><Relationship Id="rId13" Type="http://schemas.openxmlformats.org/officeDocument/2006/relationships/image" Target="../media/image49.png"/><Relationship Id="rId14" Type="http://schemas.openxmlformats.org/officeDocument/2006/relationships/image" Target="../media/image50.png"/><Relationship Id="rId15" Type="http://schemas.openxmlformats.org/officeDocument/2006/relationships/image" Target="../media/image51.png"/><Relationship Id="rId16" Type="http://schemas.openxmlformats.org/officeDocument/2006/relationships/image" Target="../media/image52.png"/><Relationship Id="rId17"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image" Target="../media/image54.jpeg"/><Relationship Id="rId3" Type="http://schemas.openxmlformats.org/officeDocument/2006/relationships/image" Target="../media/image55.jpeg"/><Relationship Id="rId4" Type="http://schemas.openxmlformats.org/officeDocument/2006/relationships/image" Target="../media/image56.jpeg"/><Relationship Id="rId5" Type="http://schemas.openxmlformats.org/officeDocument/2006/relationships/slideLayout" Target="../slideLayouts/slideLayout25.xml"/><Relationship Id="rId6"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hyperlink" Target="http://www.youtube.com/watch?v=PDYLMWiB0Uw" TargetMode="External"/><Relationship Id="rId2" Type="http://schemas.openxmlformats.org/officeDocument/2006/relationships/hyperlink" Target="http://www.youtube.com/watch?v=e4pUfNkrOa8" TargetMode="External"/><Relationship Id="rId3" Type="http://schemas.openxmlformats.org/officeDocument/2006/relationships/hyperlink" Target="http://www.youtube.com/watch?v=w2hclkxZEoY" TargetMode="External"/><Relationship Id="rId4" Type="http://schemas.openxmlformats.org/officeDocument/2006/relationships/hyperlink" Target="http://www.youtube.com/watch?v=8S2FOSWs_U0" TargetMode="External"/><Relationship Id="rId5" Type="http://schemas.openxmlformats.org/officeDocument/2006/relationships/hyperlink" Target="http://www.youtube.com/watch?v=BjvSUpv6A4A&amp;feature=player_embedded" TargetMode="External"/><Relationship Id="rId6" Type="http://schemas.openxmlformats.org/officeDocument/2006/relationships/hyperlink" Target="https://wiki.wdf.sap.corp/wiki/display/NWI/SAP+Sailing+Program" TargetMode="External"/><Relationship Id="rId7"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slideLayout" Target="../slideLayouts/slideLayout49.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yourserver.sapsailing.com/gwt/AdminConsole.html" TargetMode="External"/><Relationship Id="rId2" Type="http://schemas.openxmlformats.org/officeDocument/2006/relationships/image" Target="../media/image58.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88.jpeg"/><Relationship Id="rId2" Type="http://schemas.openxmlformats.org/officeDocument/2006/relationships/slideLayout" Target="../slideLayouts/slideLayout49.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image" Target="../media/image107.png"/><Relationship Id="rId4"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8"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15.jpeg"/><Relationship Id="rId2" Type="http://schemas.openxmlformats.org/officeDocument/2006/relationships/slideLayout" Target="../slideLayouts/slideLayout49.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image" Target="../media/image117.png"/><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image" Target="../media/image129.png"/><Relationship Id="rId3" Type="http://schemas.openxmlformats.org/officeDocument/2006/relationships/image" Target="../media/image130.pn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image" Target="../media/image136.png"/><Relationship Id="rId4"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142.jpeg"/><Relationship Id="rId2" Type="http://schemas.openxmlformats.org/officeDocument/2006/relationships/slideLayout" Target="../slideLayouts/slideLayout49.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image" Target="../media/image144.png"/><Relationship Id="rId3"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image" Target="../media/image146.png"/><Relationship Id="rId3" Type="http://schemas.openxmlformats.org/officeDocument/2006/relationships/image" Target="../media/image147.png"/><Relationship Id="rId4"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image" Target="../media/image149.png"/><Relationship Id="rId3"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image" Target="../media/image151.png"/><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image" Target="../media/image155.png"/><Relationship Id="rId3" Type="http://schemas.openxmlformats.org/officeDocument/2006/relationships/image" Target="../media/image156.png"/><Relationship Id="rId4" Type="http://schemas.openxmlformats.org/officeDocument/2006/relationships/image" Target="../media/image157.png"/><Relationship Id="rId5" Type="http://schemas.openxmlformats.org/officeDocument/2006/relationships/image" Target="../media/image158.png"/><Relationship Id="rId6"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image" Target="../media/image160.png"/><Relationship Id="rId3" Type="http://schemas.openxmlformats.org/officeDocument/2006/relationships/image" Target="../media/image161.png"/><Relationship Id="rId4" Type="http://schemas.openxmlformats.org/officeDocument/2006/relationships/image" Target="../media/image162.png"/><Relationship Id="rId5" Type="http://schemas.openxmlformats.org/officeDocument/2006/relationships/image" Target="../media/image163.png"/><Relationship Id="rId6" Type="http://schemas.openxmlformats.org/officeDocument/2006/relationships/image" Target="../media/image164.png"/><Relationship Id="rId7"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image" Target="../media/image166.png"/><Relationship Id="rId3" Type="http://schemas.openxmlformats.org/officeDocument/2006/relationships/image" Target="../media/image167.png"/><Relationship Id="rId4"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168.jpeg"/><Relationship Id="rId2" Type="http://schemas.openxmlformats.org/officeDocument/2006/relationships/slideLayout" Target="../slideLayouts/slideLayout49.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image" Target="../media/image170.png"/><Relationship Id="rId3" Type="http://schemas.openxmlformats.org/officeDocument/2006/relationships/image" Target="../media/image171.png"/><Relationship Id="rId4" Type="http://schemas.openxmlformats.org/officeDocument/2006/relationships/image" Target="../media/image172.png"/><Relationship Id="rId5"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173.jpeg"/><Relationship Id="rId2" Type="http://schemas.openxmlformats.org/officeDocument/2006/relationships/image" Target="../media/image174.jpeg"/><Relationship Id="rId3" Type="http://schemas.openxmlformats.org/officeDocument/2006/relationships/image" Target="../media/image175.png"/><Relationship Id="rId4" Type="http://schemas.openxmlformats.org/officeDocument/2006/relationships/slideLayout" Target="../slideLayouts/slideLayout61.xml"/><Relationship Id="rId5"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47" name="Picture 17" descr=""/>
          <p:cNvPicPr/>
          <p:nvPr/>
        </p:nvPicPr>
        <p:blipFill>
          <a:blip r:embed="rId1"/>
          <a:stretch/>
        </p:blipFill>
        <p:spPr>
          <a:xfrm>
            <a:off x="0" y="0"/>
            <a:ext cx="9143640" cy="6857640"/>
          </a:xfrm>
          <a:prstGeom prst="rect">
            <a:avLst/>
          </a:prstGeom>
          <a:ln>
            <a:noFill/>
          </a:ln>
        </p:spPr>
      </p:pic>
      <p:sp>
        <p:nvSpPr>
          <p:cNvPr id="348" name="CustomShape 1"/>
          <p:cNvSpPr/>
          <p:nvPr/>
        </p:nvSpPr>
        <p:spPr>
          <a:xfrm>
            <a:off x="324000" y="0"/>
            <a:ext cx="8495640" cy="2142720"/>
          </a:xfrm>
          <a:prstGeom prst="rect">
            <a:avLst/>
          </a:prstGeom>
          <a:solidFill>
            <a:schemeClr val="bg1">
              <a:alpha val="75000"/>
            </a:schemeClr>
          </a:solidFill>
          <a:ln w="6480">
            <a:noFill/>
          </a:ln>
        </p:spPr>
        <p:style>
          <a:lnRef idx="0"/>
          <a:fillRef idx="0"/>
          <a:effectRef idx="0"/>
          <a:fontRef idx="minor"/>
        </p:style>
      </p:sp>
      <p:pic>
        <p:nvPicPr>
          <p:cNvPr id="349" name="Picture 5" descr=""/>
          <p:cNvPicPr/>
          <p:nvPr/>
        </p:nvPicPr>
        <p:blipFill>
          <a:blip r:embed="rId2"/>
          <a:stretch/>
        </p:blipFill>
        <p:spPr>
          <a:xfrm>
            <a:off x="328680" y="6081840"/>
            <a:ext cx="916560" cy="453600"/>
          </a:xfrm>
          <a:prstGeom prst="rect">
            <a:avLst/>
          </a:prstGeom>
          <a:ln>
            <a:noFill/>
          </a:ln>
        </p:spPr>
      </p:pic>
      <p:sp>
        <p:nvSpPr>
          <p:cNvPr id="350" name="CustomShape 2"/>
          <p:cNvSpPr/>
          <p:nvPr/>
        </p:nvSpPr>
        <p:spPr>
          <a:xfrm>
            <a:off x="324000" y="0"/>
            <a:ext cx="8495640" cy="161640"/>
          </a:xfrm>
          <a:prstGeom prst="rect">
            <a:avLst/>
          </a:prstGeom>
          <a:solidFill>
            <a:schemeClr val="accent1"/>
          </a:solidFill>
          <a:ln w="9360">
            <a:noFill/>
          </a:ln>
        </p:spPr>
        <p:style>
          <a:lnRef idx="0"/>
          <a:fillRef idx="0"/>
          <a:effectRef idx="0"/>
          <a:fontRef idx="minor"/>
        </p:style>
      </p:sp>
      <p:sp>
        <p:nvSpPr>
          <p:cNvPr id="351" name="TextShape 3"/>
          <p:cNvSpPr txBox="1"/>
          <p:nvPr/>
        </p:nvSpPr>
        <p:spPr>
          <a:xfrm>
            <a:off x="414000" y="324000"/>
            <a:ext cx="8279640" cy="737640"/>
          </a:xfrm>
          <a:prstGeom prst="rect">
            <a:avLst/>
          </a:prstGeom>
          <a:noFill/>
          <a:ln>
            <a:noFill/>
          </a:ln>
        </p:spPr>
        <p:txBody>
          <a:bodyPr lIns="0" rIns="0" tIns="0" bIns="0"/>
          <a:p>
            <a:pPr>
              <a:lnSpc>
                <a:spcPct val="100000"/>
              </a:lnSpc>
            </a:pPr>
            <a:r>
              <a:rPr b="1" lang="de-DE" sz="4800" spc="-1" strike="noStrike">
                <a:solidFill>
                  <a:srgbClr val="000000"/>
                </a:solidFill>
                <a:uFill>
                  <a:solidFill>
                    <a:srgbClr val="ffffff"/>
                  </a:solidFill>
                </a:uFill>
                <a:latin typeface="Arial"/>
              </a:rPr>
              <a:t>SAP Sailing Analytics</a:t>
            </a:r>
            <a:endParaRPr lang="de-DE" sz="1800" spc="-1" strike="noStrike">
              <a:solidFill>
                <a:srgbClr val="000000"/>
              </a:solidFill>
              <a:uFill>
                <a:solidFill>
                  <a:srgbClr val="ffffff"/>
                </a:solidFill>
              </a:uFill>
              <a:latin typeface="Arial"/>
            </a:endParaRPr>
          </a:p>
        </p:txBody>
      </p:sp>
      <p:sp>
        <p:nvSpPr>
          <p:cNvPr id="352" name="TextShape 4"/>
          <p:cNvSpPr txBox="1"/>
          <p:nvPr/>
        </p:nvSpPr>
        <p:spPr>
          <a:xfrm>
            <a:off x="414000" y="1195200"/>
            <a:ext cx="6839640" cy="492120"/>
          </a:xfrm>
          <a:prstGeom prst="rect">
            <a:avLst/>
          </a:prstGeom>
          <a:noFill/>
          <a:ln>
            <a:noFill/>
          </a:ln>
        </p:spPr>
        <p:txBody>
          <a:bodyPr lIns="0" rIns="0" tIns="0" bIns="0"/>
          <a:p>
            <a:pPr>
              <a:lnSpc>
                <a:spcPct val="100000"/>
              </a:lnSpc>
            </a:pPr>
            <a:r>
              <a:rPr lang="en-US" sz="1600" spc="-1" strike="noStrike">
                <a:solidFill>
                  <a:srgbClr val="000000"/>
                </a:solidFill>
                <a:uFill>
                  <a:solidFill>
                    <a:srgbClr val="ffffff"/>
                  </a:solidFill>
                </a:uFill>
                <a:latin typeface="Arial"/>
              </a:rPr>
              <a:t>Introduction to System Operations</a:t>
            </a:r>
            <a:endParaRPr lang="en-US" sz="3200" spc="-1" strike="noStrike">
              <a:solidFill>
                <a:srgbClr val="000000"/>
              </a:solidFill>
              <a:uFill>
                <a:solidFill>
                  <a:srgbClr val="ffffff"/>
                </a:solidFill>
              </a:uFill>
              <a:latin typeface="Arial"/>
            </a:endParaRPr>
          </a:p>
          <a:p>
            <a:pPr>
              <a:lnSpc>
                <a:spcPct val="100000"/>
              </a:lnSpc>
            </a:pPr>
            <a:r>
              <a:rPr lang="en-US" sz="1600" spc="-1" strike="noStrike">
                <a:solidFill>
                  <a:srgbClr val="000000"/>
                </a:solidFill>
                <a:uFill>
                  <a:solidFill>
                    <a:srgbClr val="ffffff"/>
                  </a:solidFill>
                </a:uFill>
                <a:latin typeface="Arial"/>
              </a:rPr>
              <a:t>Axel Uhl, Global Sponsorships</a:t>
            </a:r>
            <a:endParaRPr lang="en-US" sz="3200" spc="-1" strike="noStrike">
              <a:solidFill>
                <a:srgbClr val="000000"/>
              </a:solidFill>
              <a:uFill>
                <a:solidFill>
                  <a:srgbClr val="ffffff"/>
                </a:solidFill>
              </a:uFill>
              <a:latin typeface="Arial"/>
            </a:endParaRPr>
          </a:p>
          <a:p>
            <a:pPr>
              <a:lnSpc>
                <a:spcPct val="100000"/>
              </a:lnSpc>
            </a:pPr>
            <a:r>
              <a:rPr lang="en-US" sz="1600" spc="-1" strike="noStrike">
                <a:solidFill>
                  <a:srgbClr val="000000"/>
                </a:solidFill>
                <a:uFill>
                  <a:solidFill>
                    <a:srgbClr val="ffffff"/>
                  </a:solidFill>
                </a:uFill>
                <a:latin typeface="Arial"/>
              </a:rPr>
              <a:t>January, 2016</a:t>
            </a:r>
            <a:endParaRPr lang="en-US" sz="32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3"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Embedding Leaderboard Content in Other Web Pages</a:t>
            </a:r>
            <a:endParaRPr lang="de-DE" sz="1800" spc="-1" strike="noStrike">
              <a:solidFill>
                <a:srgbClr val="000000"/>
              </a:solidFill>
              <a:uFill>
                <a:solidFill>
                  <a:srgbClr val="ffffff"/>
                </a:solidFill>
              </a:uFill>
              <a:latin typeface="Arial"/>
            </a:endParaRPr>
          </a:p>
        </p:txBody>
      </p:sp>
      <p:sp>
        <p:nvSpPr>
          <p:cNvPr id="384" name="TextShape 2"/>
          <p:cNvSpPr txBox="1"/>
          <p:nvPr/>
        </p:nvSpPr>
        <p:spPr>
          <a:xfrm>
            <a:off x="325440" y="1398960"/>
            <a:ext cx="8494200" cy="4390560"/>
          </a:xfrm>
          <a:prstGeom prst="rect">
            <a:avLst/>
          </a:prstGeom>
          <a:noFill/>
          <a:ln>
            <a:noFill/>
          </a:ln>
        </p:spPr>
        <p:txBody>
          <a:bodyPr lIns="0" rIns="0" tIns="0" bIns="0"/>
          <a:p>
            <a:pPr>
              <a:lnSpc>
                <a:spcPct val="100000"/>
              </a:lnSpc>
            </a:pPr>
            <a:r>
              <a:rPr b="1" lang="de-DE" sz="1800" spc="-1" strike="noStrike">
                <a:solidFill>
                  <a:srgbClr val="000000"/>
                </a:solidFill>
                <a:uFill>
                  <a:solidFill>
                    <a:srgbClr val="ffffff"/>
                  </a:solidFill>
                </a:uFill>
                <a:latin typeface="Arial"/>
              </a:rPr>
              <a:t>JSON RESTlets to feed the Live Regatta and Series Leaderboards</a:t>
            </a:r>
            <a:endParaRPr b="1" lang="de-DE" sz="1800" spc="-1" strike="noStrike">
              <a:solidFill>
                <a:srgbClr val="000000"/>
              </a:solidFill>
              <a:uFill>
                <a:solidFill>
                  <a:srgbClr val="ffffff"/>
                </a:solidFill>
              </a:uFill>
              <a:latin typeface="Arial"/>
            </a:endParaRPr>
          </a:p>
          <a:p>
            <a:pPr>
              <a:lnSpc>
                <a:spcPct val="100000"/>
              </a:lnSpc>
            </a:pPr>
            <a:r>
              <a:rPr b="1" lang="de-DE" sz="1800" spc="-1" strike="noStrike">
                <a:solidFill>
                  <a:srgbClr val="000000"/>
                </a:solidFill>
                <a:uFill>
                  <a:solidFill>
                    <a:srgbClr val="ffffff"/>
                  </a:solidFill>
                </a:uFill>
                <a:latin typeface="Arial"/>
              </a:rPr>
              <a:t>Needs to mention SAP</a:t>
            </a:r>
            <a:endParaRPr b="1" lang="de-DE" sz="1800" spc="-1" strike="noStrike">
              <a:solidFill>
                <a:srgbClr val="000000"/>
              </a:solidFill>
              <a:uFill>
                <a:solidFill>
                  <a:srgbClr val="ffffff"/>
                </a:solidFill>
              </a:uFill>
              <a:latin typeface="Arial"/>
            </a:endParaRPr>
          </a:p>
        </p:txBody>
      </p:sp>
      <p:pic>
        <p:nvPicPr>
          <p:cNvPr id="385" name="Picture 2" descr=""/>
          <p:cNvPicPr/>
          <p:nvPr/>
        </p:nvPicPr>
        <p:blipFill>
          <a:blip r:embed="rId1"/>
          <a:stretch/>
        </p:blipFill>
        <p:spPr>
          <a:xfrm>
            <a:off x="2048760" y="2261520"/>
            <a:ext cx="4902120" cy="4044240"/>
          </a:xfrm>
          <a:prstGeom prst="rect">
            <a:avLst/>
          </a:prstGeom>
          <a:ln w="9360">
            <a:noFill/>
          </a:ln>
        </p:spPr>
      </p:pic>
      <p:sp>
        <p:nvSpPr>
          <p:cNvPr id="386" name="CustomShape 3"/>
          <p:cNvSpPr/>
          <p:nvPr/>
        </p:nvSpPr>
        <p:spPr>
          <a:xfrm>
            <a:off x="5481360" y="3829680"/>
            <a:ext cx="1730160" cy="2590560"/>
          </a:xfrm>
          <a:prstGeom prst="ellipse">
            <a:avLst/>
          </a:prstGeom>
          <a:noFill/>
          <a:ln w="38160">
            <a:solidFill>
              <a:srgbClr val="ff0000"/>
            </a:solidFill>
            <a:miter/>
          </a:ln>
        </p:spPr>
        <p:style>
          <a:lnRef idx="0"/>
          <a:fillRef idx="0"/>
          <a:effectRef idx="0"/>
          <a:fontRef idx="minor"/>
        </p:style>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87" name="Picture 21" descr=""/>
          <p:cNvPicPr/>
          <p:nvPr/>
        </p:nvPicPr>
        <p:blipFill>
          <a:blip r:embed="rId1"/>
          <a:stretch/>
        </p:blipFill>
        <p:spPr>
          <a:xfrm>
            <a:off x="1717920" y="3062160"/>
            <a:ext cx="4787280" cy="2757240"/>
          </a:xfrm>
          <a:prstGeom prst="rect">
            <a:avLst/>
          </a:prstGeom>
          <a:ln>
            <a:noFill/>
          </a:ln>
        </p:spPr>
      </p:pic>
      <p:sp>
        <p:nvSpPr>
          <p:cNvPr id="388"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How Does It Work?</a:t>
            </a:r>
            <a:endParaRPr lang="de-DE" sz="1800" spc="-1" strike="noStrike">
              <a:solidFill>
                <a:srgbClr val="000000"/>
              </a:solidFill>
              <a:uFill>
                <a:solidFill>
                  <a:srgbClr val="ffffff"/>
                </a:solidFill>
              </a:uFill>
              <a:latin typeface="Arial"/>
            </a:endParaRPr>
          </a:p>
        </p:txBody>
      </p:sp>
      <p:pic>
        <p:nvPicPr>
          <p:cNvPr id="389" name="Picture 4" descr=""/>
          <p:cNvPicPr/>
          <p:nvPr/>
        </p:nvPicPr>
        <p:blipFill>
          <a:blip r:embed="rId2"/>
          <a:stretch/>
        </p:blipFill>
        <p:spPr>
          <a:xfrm>
            <a:off x="4038480" y="1619280"/>
            <a:ext cx="947880" cy="1875960"/>
          </a:xfrm>
          <a:prstGeom prst="rect">
            <a:avLst/>
          </a:prstGeom>
          <a:ln>
            <a:noFill/>
          </a:ln>
        </p:spPr>
      </p:pic>
      <p:sp>
        <p:nvSpPr>
          <p:cNvPr id="390" name="CustomShape 2"/>
          <p:cNvSpPr/>
          <p:nvPr/>
        </p:nvSpPr>
        <p:spPr>
          <a:xfrm>
            <a:off x="3694680" y="1333440"/>
            <a:ext cx="1508400" cy="274680"/>
          </a:xfrm>
          <a:prstGeom prst="rect">
            <a:avLst/>
          </a:prstGeom>
          <a:noFill/>
          <a:ln>
            <a:noFill/>
          </a:ln>
        </p:spPr>
        <p:style>
          <a:lnRef idx="0"/>
          <a:fillRef idx="0"/>
          <a:effectRef idx="0"/>
          <a:fontRef idx="minor"/>
        </p:style>
        <p:txBody>
          <a:bodyPr wrap="none" lIns="0" rIns="0" tIns="0" bIns="0"/>
          <a:p>
            <a:pPr>
              <a:lnSpc>
                <a:spcPct val="100000"/>
              </a:lnSpc>
            </a:pPr>
            <a:r>
              <a:rPr lang="en-US" sz="1800" spc="-1" strike="noStrike">
                <a:solidFill>
                  <a:srgbClr val="000000"/>
                </a:solidFill>
                <a:uFill>
                  <a:solidFill>
                    <a:srgbClr val="ffffff"/>
                  </a:solidFill>
                </a:uFill>
                <a:latin typeface="Arial"/>
                <a:ea typeface="Arial Unicode MS"/>
              </a:rPr>
              <a:t>sapsailing.com</a:t>
            </a:r>
            <a:endParaRPr lang="en-US" sz="1800" spc="-1" strike="noStrike">
              <a:solidFill>
                <a:srgbClr val="000000"/>
              </a:solidFill>
              <a:uFill>
                <a:solidFill>
                  <a:srgbClr val="ffffff"/>
                </a:solidFill>
              </a:uFill>
              <a:latin typeface="Arial"/>
            </a:endParaRPr>
          </a:p>
        </p:txBody>
      </p:sp>
      <p:sp>
        <p:nvSpPr>
          <p:cNvPr id="391" name="CustomShape 3"/>
          <p:cNvSpPr/>
          <p:nvPr/>
        </p:nvSpPr>
        <p:spPr>
          <a:xfrm>
            <a:off x="4785840" y="5934240"/>
            <a:ext cx="1687320" cy="274680"/>
          </a:xfrm>
          <a:prstGeom prst="rect">
            <a:avLst/>
          </a:prstGeom>
          <a:noFill/>
          <a:ln>
            <a:noFill/>
          </a:ln>
        </p:spPr>
        <p:style>
          <a:lnRef idx="0"/>
          <a:fillRef idx="0"/>
          <a:effectRef idx="0"/>
          <a:fontRef idx="minor"/>
        </p:style>
        <p:txBody>
          <a:bodyPr lIns="0" rIns="0" tIns="0" bIns="0"/>
          <a:p>
            <a:pPr algn="r">
              <a:lnSpc>
                <a:spcPct val="100000"/>
              </a:lnSpc>
            </a:pPr>
            <a:r>
              <a:rPr lang="en-US" sz="1800" spc="-1" strike="noStrike">
                <a:solidFill>
                  <a:srgbClr val="000000"/>
                </a:solidFill>
                <a:uFill>
                  <a:solidFill>
                    <a:srgbClr val="ffffff"/>
                  </a:solidFill>
                </a:uFill>
                <a:latin typeface="Arial"/>
                <a:ea typeface="Arial Unicode MS"/>
              </a:rPr>
              <a:t>Sail InSight App</a:t>
            </a:r>
            <a:endParaRPr lang="en-US" sz="1800" spc="-1" strike="noStrike">
              <a:solidFill>
                <a:srgbClr val="000000"/>
              </a:solidFill>
              <a:uFill>
                <a:solidFill>
                  <a:srgbClr val="ffffff"/>
                </a:solidFill>
              </a:uFill>
              <a:latin typeface="Arial"/>
            </a:endParaRPr>
          </a:p>
        </p:txBody>
      </p:sp>
      <p:sp>
        <p:nvSpPr>
          <p:cNvPr id="392" name="CustomShape 4"/>
          <p:cNvSpPr/>
          <p:nvPr/>
        </p:nvSpPr>
        <p:spPr>
          <a:xfrm flipV="1" rot="16200000">
            <a:off x="4002120" y="3440880"/>
            <a:ext cx="2091960" cy="1209960"/>
          </a:xfrm>
          <a:prstGeom prst="bentConnector3">
            <a:avLst>
              <a:gd name="adj1" fmla="val 50000"/>
            </a:avLst>
          </a:prstGeom>
          <a:noFill/>
          <a:ln w="6480">
            <a:solidFill>
              <a:schemeClr val="tx1"/>
            </a:solidFill>
            <a:round/>
            <a:tailEnd len="med" type="arrow" w="med"/>
          </a:ln>
        </p:spPr>
        <p:style>
          <a:lnRef idx="1">
            <a:schemeClr val="accent1"/>
          </a:lnRef>
          <a:fillRef idx="0">
            <a:schemeClr val="accent1"/>
          </a:fillRef>
          <a:effectRef idx="0">
            <a:schemeClr val="accent1"/>
          </a:effectRef>
          <a:fontRef idx="minor"/>
        </p:style>
      </p:sp>
      <p:pic>
        <p:nvPicPr>
          <p:cNvPr id="393" name="Picture 50" descr=""/>
          <p:cNvPicPr/>
          <p:nvPr/>
        </p:nvPicPr>
        <p:blipFill>
          <a:blip r:embed="rId3"/>
          <a:stretch/>
        </p:blipFill>
        <p:spPr>
          <a:xfrm>
            <a:off x="6953400" y="1676520"/>
            <a:ext cx="980640" cy="980640"/>
          </a:xfrm>
          <a:prstGeom prst="rect">
            <a:avLst/>
          </a:prstGeom>
          <a:ln>
            <a:noFill/>
          </a:ln>
        </p:spPr>
      </p:pic>
      <p:sp>
        <p:nvSpPr>
          <p:cNvPr id="394" name="CustomShape 5"/>
          <p:cNvSpPr/>
          <p:nvPr/>
        </p:nvSpPr>
        <p:spPr>
          <a:xfrm>
            <a:off x="4905360" y="2752560"/>
            <a:ext cx="1009440" cy="914040"/>
          </a:xfrm>
          <a:prstGeom prst="bentConnector3">
            <a:avLst>
              <a:gd name="adj1" fmla="val 50000"/>
            </a:avLst>
          </a:prstGeom>
          <a:noFill/>
          <a:ln w="6480">
            <a:solidFill>
              <a:schemeClr val="tx1"/>
            </a:solidFill>
            <a:round/>
          </a:ln>
        </p:spPr>
        <p:style>
          <a:lnRef idx="1">
            <a:schemeClr val="accent1"/>
          </a:lnRef>
          <a:fillRef idx="0">
            <a:schemeClr val="accent1"/>
          </a:fillRef>
          <a:effectRef idx="0">
            <a:schemeClr val="accent1"/>
          </a:effectRef>
          <a:fontRef idx="minor"/>
        </p:style>
      </p:sp>
      <p:sp>
        <p:nvSpPr>
          <p:cNvPr id="395" name="Line 6"/>
          <p:cNvSpPr/>
          <p:nvPr/>
        </p:nvSpPr>
        <p:spPr>
          <a:xfrm flipV="1">
            <a:off x="5895720" y="2276280"/>
            <a:ext cx="360" cy="1390680"/>
          </a:xfrm>
          <a:prstGeom prst="line">
            <a:avLst/>
          </a:prstGeom>
          <a:ln w="6480">
            <a:solidFill>
              <a:schemeClr val="tx1"/>
            </a:solidFill>
            <a:round/>
          </a:ln>
        </p:spPr>
        <p:style>
          <a:lnRef idx="1">
            <a:schemeClr val="accent1"/>
          </a:lnRef>
          <a:fillRef idx="0">
            <a:schemeClr val="accent1"/>
          </a:fillRef>
          <a:effectRef idx="0">
            <a:schemeClr val="accent1"/>
          </a:effectRef>
          <a:fontRef idx="minor"/>
        </p:style>
      </p:sp>
      <p:sp>
        <p:nvSpPr>
          <p:cNvPr id="396" name="CustomShape 7"/>
          <p:cNvSpPr/>
          <p:nvPr/>
        </p:nvSpPr>
        <p:spPr>
          <a:xfrm flipV="1">
            <a:off x="5896080" y="2266200"/>
            <a:ext cx="1047240" cy="360"/>
          </a:xfrm>
          <a:custGeom>
            <a:avLst/>
            <a:gdLst/>
            <a:ahLst/>
            <a:rect l="l" t="t" r="r" b="b"/>
            <a:pathLst>
              <a:path w="21600" h="21600">
                <a:moveTo>
                  <a:pt x="0" y="0"/>
                </a:moveTo>
                <a:lnTo>
                  <a:pt x="21600" y="21600"/>
                </a:lnTo>
              </a:path>
            </a:pathLst>
          </a:custGeom>
          <a:noFill/>
          <a:ln w="6480">
            <a:solidFill>
              <a:schemeClr val="tx1"/>
            </a:solidFill>
            <a:round/>
            <a:tailEnd len="med" type="arrow" w="med"/>
          </a:ln>
        </p:spPr>
        <p:style>
          <a:lnRef idx="1">
            <a:schemeClr val="accent1"/>
          </a:lnRef>
          <a:fillRef idx="0">
            <a:schemeClr val="accent1"/>
          </a:fillRef>
          <a:effectRef idx="0">
            <a:schemeClr val="accent1"/>
          </a:effectRef>
          <a:fontRef idx="minor"/>
        </p:style>
      </p:sp>
      <p:sp>
        <p:nvSpPr>
          <p:cNvPr id="397" name="CustomShape 8"/>
          <p:cNvSpPr/>
          <p:nvPr/>
        </p:nvSpPr>
        <p:spPr>
          <a:xfrm>
            <a:off x="6097680" y="1952640"/>
            <a:ext cx="598320" cy="274680"/>
          </a:xfrm>
          <a:prstGeom prst="rect">
            <a:avLst/>
          </a:prstGeom>
          <a:noFill/>
          <a:ln>
            <a:noFill/>
          </a:ln>
        </p:spPr>
        <p:style>
          <a:lnRef idx="0"/>
          <a:fillRef idx="0"/>
          <a:effectRef idx="0"/>
          <a:fontRef idx="minor"/>
        </p:style>
        <p:txBody>
          <a:bodyPr wrap="none" lIns="0" rIns="0" tIns="0" bIns="0"/>
          <a:p>
            <a:pPr>
              <a:lnSpc>
                <a:spcPct val="100000"/>
              </a:lnSpc>
            </a:pPr>
            <a:r>
              <a:rPr lang="en-US" sz="1800" spc="-1" strike="noStrike">
                <a:solidFill>
                  <a:srgbClr val="000000"/>
                </a:solidFill>
                <a:uFill>
                  <a:solidFill>
                    <a:srgbClr val="ffffff"/>
                  </a:solidFill>
                </a:uFill>
                <a:latin typeface="Arial"/>
                <a:ea typeface="Arial Unicode MS"/>
              </a:rPr>
              <a:t>HTTP</a:t>
            </a:r>
            <a:endParaRPr lang="en-US" sz="1800" spc="-1" strike="noStrike">
              <a:solidFill>
                <a:srgbClr val="000000"/>
              </a:solidFill>
              <a:uFill>
                <a:solidFill>
                  <a:srgbClr val="ffffff"/>
                </a:solidFill>
              </a:uFill>
              <a:latin typeface="Arial"/>
            </a:endParaRPr>
          </a:p>
        </p:txBody>
      </p:sp>
      <p:pic>
        <p:nvPicPr>
          <p:cNvPr id="398" name="Picture 4" descr=""/>
          <p:cNvPicPr/>
          <p:nvPr/>
        </p:nvPicPr>
        <p:blipFill>
          <a:blip r:embed="rId4"/>
          <a:stretch/>
        </p:blipFill>
        <p:spPr>
          <a:xfrm>
            <a:off x="1852200" y="4853160"/>
            <a:ext cx="947880" cy="1875960"/>
          </a:xfrm>
          <a:prstGeom prst="rect">
            <a:avLst/>
          </a:prstGeom>
          <a:ln>
            <a:noFill/>
          </a:ln>
        </p:spPr>
      </p:pic>
      <p:sp>
        <p:nvSpPr>
          <p:cNvPr id="399" name="CustomShape 9"/>
          <p:cNvSpPr/>
          <p:nvPr/>
        </p:nvSpPr>
        <p:spPr>
          <a:xfrm>
            <a:off x="1181160" y="3748320"/>
            <a:ext cx="1144800" cy="1104120"/>
          </a:xfrm>
          <a:prstGeom prst="bentConnector2">
            <a:avLst/>
          </a:prstGeom>
          <a:noFill/>
          <a:ln w="6480">
            <a:solidFill>
              <a:schemeClr val="tx1"/>
            </a:solidFill>
            <a:round/>
            <a:tailEnd len="med" type="arrow" w="med"/>
          </a:ln>
        </p:spPr>
        <p:style>
          <a:lnRef idx="1">
            <a:schemeClr val="accent1"/>
          </a:lnRef>
          <a:fillRef idx="0">
            <a:schemeClr val="accent1"/>
          </a:fillRef>
          <a:effectRef idx="0">
            <a:schemeClr val="accent1"/>
          </a:effectRef>
          <a:fontRef idx="minor"/>
        </p:style>
      </p:sp>
      <p:pic>
        <p:nvPicPr>
          <p:cNvPr id="400" name="Picture 2" descr=""/>
          <p:cNvPicPr/>
          <p:nvPr/>
        </p:nvPicPr>
        <p:blipFill>
          <a:blip r:embed="rId5"/>
          <a:stretch/>
        </p:blipFill>
        <p:spPr>
          <a:xfrm>
            <a:off x="795600" y="1556640"/>
            <a:ext cx="385560" cy="4383000"/>
          </a:xfrm>
          <a:prstGeom prst="rect">
            <a:avLst/>
          </a:prstGeom>
          <a:ln>
            <a:noFill/>
          </a:ln>
        </p:spPr>
      </p:pic>
      <p:sp>
        <p:nvSpPr>
          <p:cNvPr id="401" name="CustomShape 10"/>
          <p:cNvSpPr/>
          <p:nvPr/>
        </p:nvSpPr>
        <p:spPr>
          <a:xfrm>
            <a:off x="1185120" y="1619280"/>
            <a:ext cx="863640" cy="274680"/>
          </a:xfrm>
          <a:prstGeom prst="rect">
            <a:avLst/>
          </a:prstGeom>
          <a:noFill/>
          <a:ln>
            <a:noFill/>
          </a:ln>
        </p:spPr>
        <p:style>
          <a:lnRef idx="0"/>
          <a:fillRef idx="0"/>
          <a:effectRef idx="0"/>
          <a:fontRef idx="minor"/>
        </p:style>
        <p:txBody>
          <a:bodyPr wrap="none" lIns="0" rIns="0" tIns="0" bIns="0"/>
          <a:p>
            <a:pPr>
              <a:lnSpc>
                <a:spcPct val="100000"/>
              </a:lnSpc>
            </a:pPr>
            <a:r>
              <a:rPr lang="en-US" sz="1800" spc="-1" strike="noStrike">
                <a:solidFill>
                  <a:srgbClr val="000000"/>
                </a:solidFill>
                <a:uFill>
                  <a:solidFill>
                    <a:srgbClr val="ffffff"/>
                  </a:solidFill>
                </a:uFill>
                <a:latin typeface="Arial"/>
                <a:ea typeface="Arial Unicode MS"/>
              </a:rPr>
              <a:t>WindBot</a:t>
            </a:r>
            <a:endParaRPr lang="en-US" sz="1800" spc="-1" strike="noStrike">
              <a:solidFill>
                <a:srgbClr val="000000"/>
              </a:solidFill>
              <a:uFill>
                <a:solidFill>
                  <a:srgbClr val="ffffff"/>
                </a:solidFill>
              </a:uFill>
              <a:latin typeface="Arial"/>
            </a:endParaRPr>
          </a:p>
        </p:txBody>
      </p:sp>
      <p:sp>
        <p:nvSpPr>
          <p:cNvPr id="402" name="CustomShape 11"/>
          <p:cNvSpPr/>
          <p:nvPr/>
        </p:nvSpPr>
        <p:spPr>
          <a:xfrm>
            <a:off x="1308240" y="3443400"/>
            <a:ext cx="891000" cy="274680"/>
          </a:xfrm>
          <a:prstGeom prst="rect">
            <a:avLst/>
          </a:prstGeom>
          <a:noFill/>
          <a:ln>
            <a:noFill/>
          </a:ln>
        </p:spPr>
        <p:style>
          <a:lnRef idx="0"/>
          <a:fillRef idx="0"/>
          <a:effectRef idx="0"/>
          <a:fontRef idx="minor"/>
        </p:style>
        <p:txBody>
          <a:bodyPr wrap="none" lIns="0" rIns="0" tIns="0" bIns="0"/>
          <a:p>
            <a:pPr>
              <a:lnSpc>
                <a:spcPct val="100000"/>
              </a:lnSpc>
            </a:pPr>
            <a:r>
              <a:rPr lang="en-US" sz="1800" spc="-1" strike="noStrike">
                <a:solidFill>
                  <a:srgbClr val="000000"/>
                </a:solidFill>
                <a:uFill>
                  <a:solidFill>
                    <a:srgbClr val="ffffff"/>
                  </a:solidFill>
                </a:uFill>
                <a:latin typeface="Arial"/>
                <a:ea typeface="Arial Unicode MS"/>
              </a:rPr>
              <a:t>GSM/3G</a:t>
            </a:r>
            <a:endParaRPr lang="en-US" sz="1800" spc="-1" strike="noStrike">
              <a:solidFill>
                <a:srgbClr val="000000"/>
              </a:solidFill>
              <a:uFill>
                <a:solidFill>
                  <a:srgbClr val="ffffff"/>
                </a:solidFill>
              </a:uFill>
              <a:latin typeface="Arial"/>
            </a:endParaRPr>
          </a:p>
        </p:txBody>
      </p:sp>
      <p:sp>
        <p:nvSpPr>
          <p:cNvPr id="403" name="CustomShape 12"/>
          <p:cNvSpPr/>
          <p:nvPr/>
        </p:nvSpPr>
        <p:spPr>
          <a:xfrm flipV="1">
            <a:off x="2800440" y="2557440"/>
            <a:ext cx="1237680" cy="3233520"/>
          </a:xfrm>
          <a:prstGeom prst="bentConnector3">
            <a:avLst>
              <a:gd name="adj1" fmla="val 26920"/>
            </a:avLst>
          </a:prstGeom>
          <a:noFill/>
          <a:ln w="6480">
            <a:solidFill>
              <a:srgbClr val="000000"/>
            </a:solidFill>
            <a:round/>
            <a:tailEnd len="med" type="arrow" w="med"/>
          </a:ln>
        </p:spPr>
        <p:style>
          <a:lnRef idx="1">
            <a:schemeClr val="accent1"/>
          </a:lnRef>
          <a:fillRef idx="0">
            <a:schemeClr val="accent1"/>
          </a:fillRef>
          <a:effectRef idx="0">
            <a:schemeClr val="accent1"/>
          </a:effectRef>
          <a:fontRef idx="minor"/>
        </p:style>
      </p:sp>
      <p:pic>
        <p:nvPicPr>
          <p:cNvPr id="404" name="Picture 3" descr=""/>
          <p:cNvPicPr/>
          <p:nvPr/>
        </p:nvPicPr>
        <p:blipFill>
          <a:blip r:embed="rId6"/>
          <a:stretch/>
        </p:blipFill>
        <p:spPr>
          <a:xfrm>
            <a:off x="1323360" y="1915200"/>
            <a:ext cx="529200" cy="267480"/>
          </a:xfrm>
          <a:prstGeom prst="rect">
            <a:avLst/>
          </a:prstGeom>
          <a:ln>
            <a:noFill/>
          </a:ln>
        </p:spPr>
      </p:pic>
      <p:pic>
        <p:nvPicPr>
          <p:cNvPr id="405" name="Picture 3" descr=""/>
          <p:cNvPicPr/>
          <p:nvPr/>
        </p:nvPicPr>
        <p:blipFill>
          <a:blip r:embed="rId7"/>
          <a:stretch/>
        </p:blipFill>
        <p:spPr>
          <a:xfrm>
            <a:off x="2026080" y="6195600"/>
            <a:ext cx="529200" cy="267480"/>
          </a:xfrm>
          <a:prstGeom prst="rect">
            <a:avLst/>
          </a:prstGeom>
          <a:ln>
            <a:noFill/>
          </a:ln>
        </p:spPr>
      </p:pic>
      <p:pic>
        <p:nvPicPr>
          <p:cNvPr id="406" name="Picture 2" descr=""/>
          <p:cNvPicPr/>
          <p:nvPr/>
        </p:nvPicPr>
        <p:blipFill>
          <a:blip r:embed="rId8"/>
          <a:stretch/>
        </p:blipFill>
        <p:spPr>
          <a:xfrm>
            <a:off x="3503520" y="5213880"/>
            <a:ext cx="1064160" cy="664560"/>
          </a:xfrm>
          <a:prstGeom prst="rect">
            <a:avLst/>
          </a:prstGeom>
          <a:ln>
            <a:noFill/>
          </a:ln>
        </p:spPr>
      </p:pic>
      <p:sp>
        <p:nvSpPr>
          <p:cNvPr id="407" name="CustomShape 13"/>
          <p:cNvSpPr/>
          <p:nvPr/>
        </p:nvSpPr>
        <p:spPr>
          <a:xfrm>
            <a:off x="3218040" y="5908680"/>
            <a:ext cx="1521720" cy="549000"/>
          </a:xfrm>
          <a:prstGeom prst="rect">
            <a:avLst/>
          </a:prstGeom>
          <a:noFill/>
          <a:ln>
            <a:noFill/>
          </a:ln>
        </p:spPr>
        <p:style>
          <a:lnRef idx="0"/>
          <a:fillRef idx="0"/>
          <a:effectRef idx="0"/>
          <a:fontRef idx="minor"/>
        </p:style>
        <p:txBody>
          <a:bodyPr lIns="0" rIns="0" tIns="0" bIns="0"/>
          <a:p>
            <a:pPr>
              <a:lnSpc>
                <a:spcPct val="100000"/>
              </a:lnSpc>
            </a:pPr>
            <a:r>
              <a:rPr lang="en-US" sz="1800" spc="-1" strike="noStrike">
                <a:solidFill>
                  <a:srgbClr val="000000"/>
                </a:solidFill>
                <a:uFill>
                  <a:solidFill>
                    <a:srgbClr val="ffffff"/>
                  </a:solidFill>
                </a:uFill>
                <a:latin typeface="Arial"/>
                <a:ea typeface="Arial Unicode MS"/>
              </a:rPr>
              <a:t>Race</a:t>
            </a:r>
            <a:r>
              <a:rPr lang="en-US" sz="1800" spc="-1" strike="noStrike">
                <a:solidFill>
                  <a:srgbClr val="000000"/>
                </a:solidFill>
                <a:uFill>
                  <a:solidFill>
                    <a:srgbClr val="ffffff"/>
                  </a:solidFill>
                </a:uFill>
                <a:latin typeface="Arial"/>
                <a:ea typeface="Arial Unicode MS"/>
              </a:rPr>
              <a:t>
</a:t>
            </a:r>
            <a:r>
              <a:rPr lang="en-US" sz="1800" spc="-1" strike="noStrike">
                <a:solidFill>
                  <a:srgbClr val="000000"/>
                </a:solidFill>
                <a:uFill>
                  <a:solidFill>
                    <a:srgbClr val="ffffff"/>
                  </a:solidFill>
                </a:uFill>
                <a:latin typeface="Arial"/>
                <a:ea typeface="Arial Unicode MS"/>
              </a:rPr>
              <a:t>Manager App</a:t>
            </a:r>
            <a:endParaRPr lang="en-US" sz="1800" spc="-1" strike="noStrike">
              <a:solidFill>
                <a:srgbClr val="000000"/>
              </a:solidFill>
              <a:uFill>
                <a:solidFill>
                  <a:srgbClr val="ffffff"/>
                </a:solidFill>
              </a:uFill>
              <a:latin typeface="Arial"/>
            </a:endParaRPr>
          </a:p>
        </p:txBody>
      </p:sp>
      <p:sp>
        <p:nvSpPr>
          <p:cNvPr id="408" name="CustomShape 14"/>
          <p:cNvSpPr/>
          <p:nvPr/>
        </p:nvSpPr>
        <p:spPr>
          <a:xfrm flipH="1" flipV="1" rot="5400000">
            <a:off x="2972880" y="3891240"/>
            <a:ext cx="2384640" cy="259560"/>
          </a:xfrm>
          <a:prstGeom prst="bentConnector3">
            <a:avLst>
              <a:gd name="adj1" fmla="val 50000"/>
            </a:avLst>
          </a:prstGeom>
          <a:noFill/>
          <a:ln w="6480">
            <a:solidFill>
              <a:schemeClr val="tx1"/>
            </a:solidFill>
            <a:round/>
            <a:tailEnd len="med" type="arrow" w="med"/>
          </a:ln>
        </p:spPr>
        <p:style>
          <a:lnRef idx="1">
            <a:schemeClr val="accent1"/>
          </a:lnRef>
          <a:fillRef idx="0">
            <a:schemeClr val="accent1"/>
          </a:fillRef>
          <a:effectRef idx="0">
            <a:schemeClr val="accent1"/>
          </a:effectRef>
          <a:fontRef idx="minor"/>
        </p:style>
      </p:sp>
      <p:sp>
        <p:nvSpPr>
          <p:cNvPr id="409" name="CustomShape 15"/>
          <p:cNvSpPr/>
          <p:nvPr/>
        </p:nvSpPr>
        <p:spPr>
          <a:xfrm>
            <a:off x="4022640" y="3461040"/>
            <a:ext cx="891000" cy="274680"/>
          </a:xfrm>
          <a:prstGeom prst="rect">
            <a:avLst/>
          </a:prstGeom>
          <a:noFill/>
          <a:ln>
            <a:noFill/>
          </a:ln>
        </p:spPr>
        <p:style>
          <a:lnRef idx="0"/>
          <a:fillRef idx="0"/>
          <a:effectRef idx="0"/>
          <a:fontRef idx="minor"/>
        </p:style>
        <p:txBody>
          <a:bodyPr wrap="none" lIns="0" rIns="0" tIns="0" bIns="0"/>
          <a:p>
            <a:pPr>
              <a:lnSpc>
                <a:spcPct val="100000"/>
              </a:lnSpc>
            </a:pPr>
            <a:r>
              <a:rPr lang="en-US" sz="1800" spc="-1" strike="noStrike">
                <a:solidFill>
                  <a:srgbClr val="000000"/>
                </a:solidFill>
                <a:uFill>
                  <a:solidFill>
                    <a:srgbClr val="ffffff"/>
                  </a:solidFill>
                </a:uFill>
                <a:latin typeface="Arial"/>
                <a:ea typeface="Arial Unicode MS"/>
              </a:rPr>
              <a:t>GSM/3G</a:t>
            </a:r>
            <a:endParaRPr lang="en-US" sz="1800" spc="-1" strike="noStrike">
              <a:solidFill>
                <a:srgbClr val="000000"/>
              </a:solidFill>
              <a:uFill>
                <a:solidFill>
                  <a:srgbClr val="ffffff"/>
                </a:solidFill>
              </a:uFill>
              <a:latin typeface="Arial"/>
            </a:endParaRPr>
          </a:p>
        </p:txBody>
      </p:sp>
      <p:pic>
        <p:nvPicPr>
          <p:cNvPr id="410" name="Picture 2" descr=""/>
          <p:cNvPicPr/>
          <p:nvPr/>
        </p:nvPicPr>
        <p:blipFill>
          <a:blip r:embed="rId9"/>
          <a:stretch/>
        </p:blipFill>
        <p:spPr>
          <a:xfrm>
            <a:off x="5224680" y="5092560"/>
            <a:ext cx="857160" cy="857160"/>
          </a:xfrm>
          <a:prstGeom prst="rect">
            <a:avLst/>
          </a:prstGeom>
          <a:ln>
            <a:noFill/>
          </a:ln>
        </p:spPr>
      </p:pic>
      <p:sp>
        <p:nvSpPr>
          <p:cNvPr id="411" name="CustomShape 16"/>
          <p:cNvSpPr/>
          <p:nvPr/>
        </p:nvSpPr>
        <p:spPr>
          <a:xfrm flipV="1">
            <a:off x="5880960" y="3666240"/>
            <a:ext cx="1047240" cy="360"/>
          </a:xfrm>
          <a:custGeom>
            <a:avLst/>
            <a:gdLst/>
            <a:ahLst/>
            <a:rect l="l" t="t" r="r" b="b"/>
            <a:pathLst>
              <a:path w="21600" h="21600">
                <a:moveTo>
                  <a:pt x="0" y="0"/>
                </a:moveTo>
                <a:lnTo>
                  <a:pt x="21600" y="21600"/>
                </a:lnTo>
              </a:path>
            </a:pathLst>
          </a:custGeom>
          <a:noFill/>
          <a:ln w="6480">
            <a:solidFill>
              <a:schemeClr val="tx1"/>
            </a:solidFill>
            <a:round/>
            <a:tailEnd len="med" type="arrow" w="med"/>
          </a:ln>
        </p:spPr>
        <p:style>
          <a:lnRef idx="1">
            <a:schemeClr val="accent1"/>
          </a:lnRef>
          <a:fillRef idx="0">
            <a:schemeClr val="accent1"/>
          </a:fillRef>
          <a:effectRef idx="0">
            <a:schemeClr val="accent1"/>
          </a:effectRef>
          <a:fontRef idx="minor"/>
        </p:style>
      </p:sp>
      <p:pic>
        <p:nvPicPr>
          <p:cNvPr id="412" name="Picture 30" descr=""/>
          <p:cNvPicPr/>
          <p:nvPr/>
        </p:nvPicPr>
        <p:blipFill>
          <a:blip r:embed="rId10"/>
          <a:stretch/>
        </p:blipFill>
        <p:spPr>
          <a:xfrm>
            <a:off x="6966720" y="3091320"/>
            <a:ext cx="980640" cy="980640"/>
          </a:xfrm>
          <a:prstGeom prst="rect">
            <a:avLst/>
          </a:prstGeom>
          <a:ln>
            <a:noFill/>
          </a:ln>
        </p:spPr>
      </p:pic>
      <p:sp>
        <p:nvSpPr>
          <p:cNvPr id="413" name="CustomShape 17"/>
          <p:cNvSpPr/>
          <p:nvPr/>
        </p:nvSpPr>
        <p:spPr>
          <a:xfrm>
            <a:off x="6149160" y="3395520"/>
            <a:ext cx="598320" cy="274680"/>
          </a:xfrm>
          <a:prstGeom prst="rect">
            <a:avLst/>
          </a:prstGeom>
          <a:noFill/>
          <a:ln>
            <a:noFill/>
          </a:ln>
        </p:spPr>
        <p:style>
          <a:lnRef idx="0"/>
          <a:fillRef idx="0"/>
          <a:effectRef idx="0"/>
          <a:fontRef idx="minor"/>
        </p:style>
        <p:txBody>
          <a:bodyPr wrap="none" lIns="0" rIns="0" tIns="0" bIns="0"/>
          <a:p>
            <a:pPr>
              <a:lnSpc>
                <a:spcPct val="100000"/>
              </a:lnSpc>
            </a:pPr>
            <a:r>
              <a:rPr lang="en-US" sz="1800" spc="-1" strike="noStrike">
                <a:solidFill>
                  <a:srgbClr val="000000"/>
                </a:solidFill>
                <a:uFill>
                  <a:solidFill>
                    <a:srgbClr val="ffffff"/>
                  </a:solidFill>
                </a:uFill>
                <a:latin typeface="Arial"/>
                <a:ea typeface="Arial Unicode MS"/>
              </a:rPr>
              <a:t>HTTP</a:t>
            </a:r>
            <a:endParaRPr lang="en-US" sz="1800" spc="-1" strike="noStrike">
              <a:solidFill>
                <a:srgbClr val="000000"/>
              </a:solidFill>
              <a:uFill>
                <a:solidFill>
                  <a:srgbClr val="ffffff"/>
                </a:solidFill>
              </a:uFill>
              <a:latin typeface="Arial"/>
            </a:endParaRPr>
          </a:p>
        </p:txBody>
      </p:sp>
      <p:sp>
        <p:nvSpPr>
          <p:cNvPr id="414" name="CustomShape 18"/>
          <p:cNvSpPr/>
          <p:nvPr/>
        </p:nvSpPr>
        <p:spPr>
          <a:xfrm>
            <a:off x="8025480" y="2028600"/>
            <a:ext cx="952200" cy="274680"/>
          </a:xfrm>
          <a:prstGeom prst="rect">
            <a:avLst/>
          </a:prstGeom>
          <a:noFill/>
          <a:ln>
            <a:noFill/>
          </a:ln>
        </p:spPr>
        <p:style>
          <a:lnRef idx="0"/>
          <a:fillRef idx="0"/>
          <a:effectRef idx="0"/>
          <a:fontRef idx="minor"/>
        </p:style>
        <p:txBody>
          <a:bodyPr wrap="none" lIns="0" rIns="0" tIns="0" bIns="0"/>
          <a:p>
            <a:pPr>
              <a:lnSpc>
                <a:spcPct val="100000"/>
              </a:lnSpc>
            </a:pPr>
            <a:r>
              <a:rPr lang="en-US" sz="1800" spc="-1" strike="noStrike">
                <a:solidFill>
                  <a:srgbClr val="000000"/>
                </a:solidFill>
                <a:uFill>
                  <a:solidFill>
                    <a:srgbClr val="ffffff"/>
                  </a:solidFill>
                </a:uFill>
                <a:latin typeface="Arial"/>
                <a:ea typeface="Arial Unicode MS"/>
              </a:rPr>
              <a:t>End User</a:t>
            </a:r>
            <a:endParaRPr lang="en-US" sz="1800" spc="-1" strike="noStrike">
              <a:solidFill>
                <a:srgbClr val="000000"/>
              </a:solidFill>
              <a:uFill>
                <a:solidFill>
                  <a:srgbClr val="ffffff"/>
                </a:solidFill>
              </a:uFill>
              <a:latin typeface="Arial"/>
            </a:endParaRPr>
          </a:p>
        </p:txBody>
      </p:sp>
      <p:sp>
        <p:nvSpPr>
          <p:cNvPr id="415" name="CustomShape 19"/>
          <p:cNvSpPr/>
          <p:nvPr/>
        </p:nvSpPr>
        <p:spPr>
          <a:xfrm>
            <a:off x="8024760" y="3443400"/>
            <a:ext cx="901800" cy="274680"/>
          </a:xfrm>
          <a:prstGeom prst="rect">
            <a:avLst/>
          </a:prstGeom>
          <a:noFill/>
          <a:ln>
            <a:noFill/>
          </a:ln>
        </p:spPr>
        <p:style>
          <a:lnRef idx="0"/>
          <a:fillRef idx="0"/>
          <a:effectRef idx="0"/>
          <a:fontRef idx="minor"/>
        </p:style>
        <p:txBody>
          <a:bodyPr wrap="none" lIns="0" rIns="0" tIns="0" bIns="0"/>
          <a:p>
            <a:pPr>
              <a:lnSpc>
                <a:spcPct val="100000"/>
              </a:lnSpc>
            </a:pPr>
            <a:r>
              <a:rPr lang="en-US" sz="1800" spc="-1" strike="noStrike">
                <a:solidFill>
                  <a:srgbClr val="000000"/>
                </a:solidFill>
                <a:uFill>
                  <a:solidFill>
                    <a:srgbClr val="ffffff"/>
                  </a:solidFill>
                </a:uFill>
                <a:latin typeface="Arial"/>
                <a:ea typeface="Arial Unicode MS"/>
              </a:rPr>
              <a:t>Operator</a:t>
            </a:r>
            <a:endParaRPr lang="en-US" sz="1800" spc="-1" strike="noStrike">
              <a:solidFill>
                <a:srgbClr val="000000"/>
              </a:solidFill>
              <a:uFill>
                <a:solidFill>
                  <a:srgbClr val="ffffff"/>
                </a:solidFill>
              </a:uFill>
              <a:latin typeface="Arial"/>
            </a:endParaRPr>
          </a:p>
        </p:txBody>
      </p:sp>
      <p:sp>
        <p:nvSpPr>
          <p:cNvPr id="416" name="CustomShape 20"/>
          <p:cNvSpPr/>
          <p:nvPr/>
        </p:nvSpPr>
        <p:spPr>
          <a:xfrm flipV="1" rot="16200000">
            <a:off x="4719600" y="2976480"/>
            <a:ext cx="2219040" cy="2178000"/>
          </a:xfrm>
          <a:prstGeom prst="bentConnector3">
            <a:avLst>
              <a:gd name="adj1" fmla="val 56319"/>
            </a:avLst>
          </a:prstGeom>
          <a:noFill/>
          <a:ln w="6480">
            <a:solidFill>
              <a:schemeClr val="tx1"/>
            </a:solidFill>
            <a:round/>
            <a:tailEnd len="med" type="arrow" w="med"/>
          </a:ln>
        </p:spPr>
        <p:style>
          <a:lnRef idx="1">
            <a:schemeClr val="accent1"/>
          </a:lnRef>
          <a:fillRef idx="0">
            <a:schemeClr val="accent1"/>
          </a:fillRef>
          <a:effectRef idx="0">
            <a:schemeClr val="accent1"/>
          </a:effectRef>
          <a:fontRef idx="minor"/>
        </p:style>
      </p:sp>
      <p:pic>
        <p:nvPicPr>
          <p:cNvPr id="417" name="Picture 40" descr=""/>
          <p:cNvPicPr/>
          <p:nvPr/>
        </p:nvPicPr>
        <p:blipFill>
          <a:blip r:embed="rId11"/>
          <a:stretch/>
        </p:blipFill>
        <p:spPr>
          <a:xfrm>
            <a:off x="6712560" y="5175000"/>
            <a:ext cx="462240" cy="821880"/>
          </a:xfrm>
          <a:prstGeom prst="rect">
            <a:avLst/>
          </a:prstGeom>
          <a:ln>
            <a:noFill/>
          </a:ln>
        </p:spPr>
      </p:pic>
      <p:sp>
        <p:nvSpPr>
          <p:cNvPr id="418" name="CustomShape 21"/>
          <p:cNvSpPr/>
          <p:nvPr/>
        </p:nvSpPr>
        <p:spPr>
          <a:xfrm>
            <a:off x="7209000" y="5320440"/>
            <a:ext cx="1324440" cy="549000"/>
          </a:xfrm>
          <a:prstGeom prst="rect">
            <a:avLst/>
          </a:prstGeom>
          <a:noFill/>
          <a:ln>
            <a:noFill/>
          </a:ln>
        </p:spPr>
        <p:style>
          <a:lnRef idx="0"/>
          <a:fillRef idx="0"/>
          <a:effectRef idx="0"/>
          <a:fontRef idx="minor"/>
        </p:style>
        <p:txBody>
          <a:bodyPr lIns="0" rIns="0" tIns="0" bIns="0"/>
          <a:p>
            <a:pPr>
              <a:lnSpc>
                <a:spcPct val="100000"/>
              </a:lnSpc>
            </a:pPr>
            <a:r>
              <a:rPr lang="en-US" sz="1800" spc="-1" strike="noStrike">
                <a:solidFill>
                  <a:srgbClr val="000000"/>
                </a:solidFill>
                <a:uFill>
                  <a:solidFill>
                    <a:srgbClr val="ffffff"/>
                  </a:solidFill>
                </a:uFill>
                <a:latin typeface="Arial"/>
                <a:ea typeface="Arial Unicode MS"/>
              </a:rPr>
              <a:t>Buoy Pinging App</a:t>
            </a:r>
            <a:endParaRPr lang="en-US" sz="1800" spc="-1" strike="noStrike">
              <a:solidFill>
                <a:srgbClr val="000000"/>
              </a:solidFill>
              <a:uFill>
                <a:solidFill>
                  <a:srgbClr val="ffffff"/>
                </a:solidFill>
              </a:uFill>
              <a:latin typeface="Arial"/>
            </a:endParaRPr>
          </a:p>
        </p:txBody>
      </p:sp>
      <p:sp>
        <p:nvSpPr>
          <p:cNvPr id="419" name="CustomShape 22"/>
          <p:cNvSpPr/>
          <p:nvPr/>
        </p:nvSpPr>
        <p:spPr>
          <a:xfrm>
            <a:off x="793440" y="1556640"/>
            <a:ext cx="394560" cy="4383000"/>
          </a:xfrm>
          <a:prstGeom prst="rect">
            <a:avLst/>
          </a:prstGeom>
          <a:solidFill>
            <a:srgbClr val="ffffff">
              <a:alpha val="51000"/>
            </a:srgbClr>
          </a:solidFill>
          <a:ln w="6480">
            <a:noFill/>
          </a:ln>
        </p:spPr>
        <p:style>
          <a:lnRef idx="0"/>
          <a:fillRef idx="0"/>
          <a:effectRef idx="0"/>
          <a:fontRef idx="minor"/>
        </p:style>
      </p:sp>
      <p:sp>
        <p:nvSpPr>
          <p:cNvPr id="420" name="CustomShape 23"/>
          <p:cNvSpPr/>
          <p:nvPr/>
        </p:nvSpPr>
        <p:spPr>
          <a:xfrm>
            <a:off x="1188360" y="1619280"/>
            <a:ext cx="943200" cy="609840"/>
          </a:xfrm>
          <a:prstGeom prst="rect">
            <a:avLst/>
          </a:prstGeom>
          <a:solidFill>
            <a:srgbClr val="ffffff">
              <a:alpha val="51000"/>
            </a:srgbClr>
          </a:solidFill>
          <a:ln w="6480">
            <a:noFill/>
          </a:ln>
        </p:spPr>
        <p:style>
          <a:lnRef idx="0"/>
          <a:fillRef idx="0"/>
          <a:effectRef idx="0"/>
          <a:fontRef idx="minor"/>
        </p:style>
      </p:sp>
      <p:sp>
        <p:nvSpPr>
          <p:cNvPr id="421" name="CustomShape 24"/>
          <p:cNvSpPr/>
          <p:nvPr/>
        </p:nvSpPr>
        <p:spPr>
          <a:xfrm>
            <a:off x="1173600" y="3255480"/>
            <a:ext cx="1177200" cy="575640"/>
          </a:xfrm>
          <a:prstGeom prst="rect">
            <a:avLst/>
          </a:prstGeom>
          <a:solidFill>
            <a:srgbClr val="ffffff">
              <a:alpha val="51000"/>
            </a:srgbClr>
          </a:solidFill>
          <a:ln w="6480">
            <a:noFill/>
          </a:ln>
        </p:spPr>
        <p:style>
          <a:lnRef idx="0"/>
          <a:fillRef idx="0"/>
          <a:effectRef idx="0"/>
          <a:fontRef idx="minor"/>
        </p:style>
      </p:sp>
      <p:sp>
        <p:nvSpPr>
          <p:cNvPr id="422" name="CustomShape 25"/>
          <p:cNvSpPr/>
          <p:nvPr/>
        </p:nvSpPr>
        <p:spPr>
          <a:xfrm>
            <a:off x="1800720" y="4807440"/>
            <a:ext cx="1018440" cy="1671480"/>
          </a:xfrm>
          <a:prstGeom prst="rect">
            <a:avLst/>
          </a:prstGeom>
          <a:solidFill>
            <a:srgbClr val="ffffff">
              <a:alpha val="51000"/>
            </a:srgbClr>
          </a:solidFill>
          <a:ln w="6480">
            <a:noFill/>
          </a:ln>
        </p:spPr>
        <p:style>
          <a:lnRef idx="0"/>
          <a:fillRef idx="0"/>
          <a:effectRef idx="0"/>
          <a:fontRef idx="minor"/>
        </p:style>
      </p:sp>
      <p:pic>
        <p:nvPicPr>
          <p:cNvPr id="423" name="Picture 6" descr=""/>
          <p:cNvPicPr/>
          <p:nvPr/>
        </p:nvPicPr>
        <p:blipFill>
          <a:blip r:embed="rId12"/>
          <a:stretch/>
        </p:blipFill>
        <p:spPr>
          <a:xfrm>
            <a:off x="8736480" y="12316680"/>
            <a:ext cx="138960" cy="47880"/>
          </a:xfrm>
          <a:prstGeom prst="rect">
            <a:avLst/>
          </a:prstGeom>
          <a:ln>
            <a:noFill/>
          </a:ln>
        </p:spPr>
      </p:pic>
      <p:pic>
        <p:nvPicPr>
          <p:cNvPr id="424" name="Picture 6" descr=""/>
          <p:cNvPicPr/>
          <p:nvPr/>
        </p:nvPicPr>
        <p:blipFill>
          <a:blip r:embed="rId13"/>
          <a:stretch/>
        </p:blipFill>
        <p:spPr>
          <a:xfrm>
            <a:off x="5048280" y="6232680"/>
            <a:ext cx="529200" cy="183960"/>
          </a:xfrm>
          <a:prstGeom prst="rect">
            <a:avLst/>
          </a:prstGeom>
          <a:ln>
            <a:noFill/>
          </a:ln>
        </p:spPr>
      </p:pic>
      <p:pic>
        <p:nvPicPr>
          <p:cNvPr id="425" name="Picture 6" descr=""/>
          <p:cNvPicPr/>
          <p:nvPr/>
        </p:nvPicPr>
        <p:blipFill>
          <a:blip r:embed="rId14"/>
          <a:stretch/>
        </p:blipFill>
        <p:spPr>
          <a:xfrm>
            <a:off x="7871400" y="5401800"/>
            <a:ext cx="529200" cy="183960"/>
          </a:xfrm>
          <a:prstGeom prst="rect">
            <a:avLst/>
          </a:prstGeom>
          <a:ln>
            <a:noFill/>
          </a:ln>
        </p:spPr>
      </p:pic>
      <p:pic>
        <p:nvPicPr>
          <p:cNvPr id="426" name="Picture 8" descr=""/>
          <p:cNvPicPr/>
          <p:nvPr/>
        </p:nvPicPr>
        <p:blipFill>
          <a:blip r:embed="rId15"/>
          <a:stretch/>
        </p:blipFill>
        <p:spPr>
          <a:xfrm>
            <a:off x="5653440" y="6234840"/>
            <a:ext cx="662040" cy="189360"/>
          </a:xfrm>
          <a:prstGeom prst="rect">
            <a:avLst/>
          </a:prstGeom>
          <a:ln>
            <a:noFill/>
          </a:ln>
        </p:spPr>
      </p:pic>
      <p:pic>
        <p:nvPicPr>
          <p:cNvPr id="427" name="Picture 6" descr=""/>
          <p:cNvPicPr/>
          <p:nvPr/>
        </p:nvPicPr>
        <p:blipFill>
          <a:blip r:embed="rId16"/>
          <a:stretch/>
        </p:blipFill>
        <p:spPr>
          <a:xfrm>
            <a:off x="4038480" y="5970960"/>
            <a:ext cx="529200" cy="18396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8"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Typical Event Set-Up</a:t>
            </a:r>
            <a:endParaRPr lang="de-DE" sz="1800" spc="-1" strike="noStrike">
              <a:solidFill>
                <a:srgbClr val="000000"/>
              </a:solidFill>
              <a:uFill>
                <a:solidFill>
                  <a:srgbClr val="ffffff"/>
                </a:solidFill>
              </a:uFill>
              <a:latin typeface="Arial"/>
            </a:endParaRPr>
          </a:p>
        </p:txBody>
      </p:sp>
      <p:sp>
        <p:nvSpPr>
          <p:cNvPr id="429" name="TextShape 2"/>
          <p:cNvSpPr txBox="1"/>
          <p:nvPr/>
        </p:nvSpPr>
        <p:spPr>
          <a:xfrm>
            <a:off x="324000" y="1690560"/>
            <a:ext cx="5346360" cy="4390560"/>
          </a:xfrm>
          <a:prstGeom prst="rect">
            <a:avLst/>
          </a:prstGeom>
          <a:noFill/>
          <a:ln>
            <a:noFill/>
          </a:ln>
        </p:spPr>
        <p:txBody>
          <a:bodyPr lIns="0" rIns="0" tIns="0" bIns="0"/>
          <a:p>
            <a:pPr>
              <a:lnSpc>
                <a:spcPct val="100000"/>
              </a:lnSpc>
            </a:pPr>
            <a:r>
              <a:rPr b="1" lang="de-DE" sz="1800" spc="-1" strike="noStrike">
                <a:solidFill>
                  <a:srgbClr val="000000"/>
                </a:solidFill>
                <a:uFill>
                  <a:solidFill>
                    <a:srgbClr val="ffffff"/>
                  </a:solidFill>
                </a:uFill>
                <a:latin typeface="Arial"/>
              </a:rPr>
              <a:t>Hospitality Program with Spectator Boats</a:t>
            </a:r>
            <a:endParaRPr b="1" lang="de-DE" sz="1800" spc="-1" strike="noStrike">
              <a:solidFill>
                <a:srgbClr val="000000"/>
              </a:solidFill>
              <a:uFill>
                <a:solidFill>
                  <a:srgbClr val="ffffff"/>
                </a:solidFill>
              </a:uFill>
              <a:latin typeface="Arial"/>
            </a:endParaRPr>
          </a:p>
          <a:p>
            <a:pPr lvl="2" marL="180000" indent="-179640">
              <a:lnSpc>
                <a:spcPct val="100000"/>
              </a:lnSpc>
              <a:buClr>
                <a:srgbClr val="f0ab00"/>
              </a:buClr>
              <a:buFont typeface="Wingdings" charset="2"/>
              <a:buChar char=""/>
            </a:pPr>
            <a:r>
              <a:rPr lang="de-DE" sz="1600" spc="-1" strike="noStrike">
                <a:solidFill>
                  <a:srgbClr val="000000"/>
                </a:solidFill>
                <a:uFill>
                  <a:solidFill>
                    <a:srgbClr val="ffffff"/>
                  </a:solidFill>
                </a:uFill>
                <a:latin typeface="Arial"/>
              </a:rPr>
              <a:t>Live Race Analytics shown to spectators on tablets</a:t>
            </a:r>
            <a:endParaRPr lang="de-DE" sz="1400" spc="-1" strike="noStrike">
              <a:solidFill>
                <a:srgbClr val="000000"/>
              </a:solidFill>
              <a:uFill>
                <a:solidFill>
                  <a:srgbClr val="ffffff"/>
                </a:solidFill>
              </a:uFill>
              <a:latin typeface="Arial"/>
            </a:endParaRPr>
          </a:p>
          <a:p>
            <a:pPr>
              <a:lnSpc>
                <a:spcPct val="100000"/>
              </a:lnSpc>
            </a:pPr>
            <a:r>
              <a:rPr b="1" lang="de-DE" sz="1800" spc="-1" strike="noStrike">
                <a:solidFill>
                  <a:srgbClr val="000000"/>
                </a:solidFill>
                <a:uFill>
                  <a:solidFill>
                    <a:srgbClr val="ffffff"/>
                  </a:solidFill>
                </a:uFill>
                <a:latin typeface="Arial"/>
              </a:rPr>
              <a:t>Lounge, Club Facilities</a:t>
            </a:r>
            <a:endParaRPr b="1" lang="de-DE" sz="1800" spc="-1" strike="noStrike">
              <a:solidFill>
                <a:srgbClr val="000000"/>
              </a:solidFill>
              <a:uFill>
                <a:solidFill>
                  <a:srgbClr val="ffffff"/>
                </a:solidFill>
              </a:uFill>
              <a:latin typeface="Arial"/>
            </a:endParaRPr>
          </a:p>
          <a:p>
            <a:pPr lvl="2" marL="180000" indent="-179640">
              <a:lnSpc>
                <a:spcPct val="100000"/>
              </a:lnSpc>
              <a:buClr>
                <a:srgbClr val="f0ab00"/>
              </a:buClr>
              <a:buFont typeface="Wingdings" charset="2"/>
              <a:buChar char=""/>
            </a:pPr>
            <a:r>
              <a:rPr lang="de-DE" sz="1600" spc="-1" strike="noStrike">
                <a:solidFill>
                  <a:srgbClr val="000000"/>
                </a:solidFill>
                <a:uFill>
                  <a:solidFill>
                    <a:srgbClr val="ffffff"/>
                  </a:solidFill>
                </a:uFill>
                <a:latin typeface="Arial"/>
              </a:rPr>
              <a:t>tablets, big screens, projector / canvas</a:t>
            </a:r>
            <a:endParaRPr lang="de-DE" sz="1400" spc="-1" strike="noStrike">
              <a:solidFill>
                <a:srgbClr val="000000"/>
              </a:solidFill>
              <a:uFill>
                <a:solidFill>
                  <a:srgbClr val="ffffff"/>
                </a:solidFill>
              </a:uFill>
              <a:latin typeface="Arial"/>
            </a:endParaRPr>
          </a:p>
          <a:p>
            <a:pPr>
              <a:lnSpc>
                <a:spcPct val="100000"/>
              </a:lnSpc>
            </a:pPr>
            <a:r>
              <a:rPr b="1" lang="de-DE" sz="1800" spc="-1" strike="noStrike">
                <a:solidFill>
                  <a:srgbClr val="000000"/>
                </a:solidFill>
                <a:uFill>
                  <a:solidFill>
                    <a:srgbClr val="ffffff"/>
                  </a:solidFill>
                </a:uFill>
                <a:latin typeface="Arial"/>
              </a:rPr>
              <a:t>On-Shore Viewers</a:t>
            </a:r>
            <a:endParaRPr b="1" lang="de-DE" sz="1800" spc="-1" strike="noStrike">
              <a:solidFill>
                <a:srgbClr val="000000"/>
              </a:solidFill>
              <a:uFill>
                <a:solidFill>
                  <a:srgbClr val="ffffff"/>
                </a:solidFill>
              </a:uFill>
              <a:latin typeface="Arial"/>
            </a:endParaRPr>
          </a:p>
          <a:p>
            <a:pPr lvl="2" marL="180000" indent="-179640">
              <a:lnSpc>
                <a:spcPct val="100000"/>
              </a:lnSpc>
              <a:buClr>
                <a:srgbClr val="f0ab00"/>
              </a:buClr>
              <a:buFont typeface="Wingdings" charset="2"/>
              <a:buChar char=""/>
            </a:pPr>
            <a:r>
              <a:rPr lang="de-DE" sz="1600" spc="-1" strike="noStrike">
                <a:solidFill>
                  <a:srgbClr val="000000"/>
                </a:solidFill>
                <a:uFill>
                  <a:solidFill>
                    <a:srgbClr val="ffffff"/>
                  </a:solidFill>
                </a:uFill>
                <a:latin typeface="Arial"/>
              </a:rPr>
              <a:t>Online live program with scheduled racing times and course areas</a:t>
            </a:r>
            <a:endParaRPr lang="de-DE" sz="1400" spc="-1" strike="noStrike">
              <a:solidFill>
                <a:srgbClr val="000000"/>
              </a:solidFill>
              <a:uFill>
                <a:solidFill>
                  <a:srgbClr val="ffffff"/>
                </a:solidFill>
              </a:uFill>
              <a:latin typeface="Arial"/>
            </a:endParaRPr>
          </a:p>
          <a:p>
            <a:pPr lvl="2" marL="180000" indent="-179640">
              <a:lnSpc>
                <a:spcPct val="100000"/>
              </a:lnSpc>
              <a:buClr>
                <a:srgbClr val="f0ab00"/>
              </a:buClr>
              <a:buFont typeface="Wingdings" charset="2"/>
              <a:buChar char=""/>
            </a:pPr>
            <a:r>
              <a:rPr lang="de-DE" sz="1600" spc="-1" strike="noStrike">
                <a:solidFill>
                  <a:srgbClr val="000000"/>
                </a:solidFill>
                <a:uFill>
                  <a:solidFill>
                    <a:srgbClr val="ffffff"/>
                  </a:solidFill>
                </a:uFill>
                <a:latin typeface="Arial"/>
              </a:rPr>
              <a:t>Live 2D / 3D Course and Race Visualization on shore</a:t>
            </a:r>
            <a:endParaRPr lang="de-DE" sz="1400" spc="-1" strike="noStrike">
              <a:solidFill>
                <a:srgbClr val="000000"/>
              </a:solidFill>
              <a:uFill>
                <a:solidFill>
                  <a:srgbClr val="ffffff"/>
                </a:solidFill>
              </a:uFill>
              <a:latin typeface="Arial"/>
            </a:endParaRPr>
          </a:p>
          <a:p>
            <a:pPr lvl="2" marL="180000" indent="-179640">
              <a:lnSpc>
                <a:spcPct val="100000"/>
              </a:lnSpc>
              <a:buClr>
                <a:srgbClr val="f0ab00"/>
              </a:buClr>
              <a:buFont typeface="Wingdings" charset="2"/>
              <a:buChar char=""/>
            </a:pPr>
            <a:r>
              <a:rPr lang="de-DE" sz="1600" spc="-1" strike="noStrike">
                <a:solidFill>
                  <a:srgbClr val="000000"/>
                </a:solidFill>
                <a:uFill>
                  <a:solidFill>
                    <a:srgbClr val="ffffff"/>
                  </a:solidFill>
                </a:uFill>
                <a:latin typeface="Arial"/>
              </a:rPr>
              <a:t>Live Internet streaming with commentary</a:t>
            </a:r>
            <a:endParaRPr lang="de-DE" sz="1400" spc="-1" strike="noStrike">
              <a:solidFill>
                <a:srgbClr val="000000"/>
              </a:solidFill>
              <a:uFill>
                <a:solidFill>
                  <a:srgbClr val="ffffff"/>
                </a:solidFill>
              </a:uFill>
              <a:latin typeface="Arial"/>
            </a:endParaRPr>
          </a:p>
          <a:p>
            <a:pPr lvl="2" marL="180000" indent="-179640">
              <a:lnSpc>
                <a:spcPct val="100000"/>
              </a:lnSpc>
              <a:buClr>
                <a:srgbClr val="f0ab00"/>
              </a:buClr>
              <a:buFont typeface="Wingdings" charset="2"/>
              <a:buChar char=""/>
            </a:pPr>
            <a:r>
              <a:rPr lang="de-DE" sz="1600" spc="-1" strike="noStrike">
                <a:solidFill>
                  <a:srgbClr val="000000"/>
                </a:solidFill>
                <a:uFill>
                  <a:solidFill>
                    <a:srgbClr val="ffffff"/>
                  </a:solidFill>
                </a:uFill>
                <a:latin typeface="Arial"/>
              </a:rPr>
              <a:t>Sailors Debrief using the SAP Sailing Analytics</a:t>
            </a:r>
            <a:endParaRPr lang="de-DE" sz="1400" spc="-1" strike="noStrike">
              <a:solidFill>
                <a:srgbClr val="000000"/>
              </a:solidFill>
              <a:uFill>
                <a:solidFill>
                  <a:srgbClr val="ffffff"/>
                </a:solidFill>
              </a:uFill>
              <a:latin typeface="Arial"/>
            </a:endParaRPr>
          </a:p>
        </p:txBody>
      </p:sp>
      <p:pic>
        <p:nvPicPr>
          <p:cNvPr id="430" name="Picture 8" descr=""/>
          <p:cNvPicPr/>
          <p:nvPr/>
        </p:nvPicPr>
        <p:blipFill>
          <a:blip r:embed="rId1"/>
          <a:stretch/>
        </p:blipFill>
        <p:spPr>
          <a:xfrm>
            <a:off x="6642000" y="479520"/>
            <a:ext cx="2190240" cy="1458000"/>
          </a:xfrm>
          <a:prstGeom prst="rect">
            <a:avLst/>
          </a:prstGeom>
          <a:ln>
            <a:noFill/>
          </a:ln>
          <a:effectLst>
            <a:outerShdw algn="tl" blurRad="292100" dir="2700000" dist="139700" rotWithShape="0">
              <a:srgbClr val="333333">
                <a:alpha val="65000"/>
              </a:srgbClr>
            </a:outerShdw>
          </a:effectLst>
        </p:spPr>
      </p:pic>
      <p:pic>
        <p:nvPicPr>
          <p:cNvPr id="431" name="Picture 9" descr=""/>
          <p:cNvPicPr/>
          <p:nvPr/>
        </p:nvPicPr>
        <p:blipFill>
          <a:blip r:embed="rId2"/>
          <a:stretch/>
        </p:blipFill>
        <p:spPr>
          <a:xfrm>
            <a:off x="6667560" y="4968720"/>
            <a:ext cx="2145240" cy="1427760"/>
          </a:xfrm>
          <a:prstGeom prst="rect">
            <a:avLst/>
          </a:prstGeom>
          <a:ln>
            <a:noFill/>
          </a:ln>
          <a:effectLst>
            <a:outerShdw algn="tl" blurRad="292100" dir="2700000" dist="139700" rotWithShape="0">
              <a:srgbClr val="333333">
                <a:alpha val="65000"/>
              </a:srgbClr>
            </a:outerShdw>
          </a:effectLst>
        </p:spPr>
      </p:pic>
      <p:pic>
        <p:nvPicPr>
          <p:cNvPr id="432" name="Picture 10" descr=""/>
          <p:cNvPicPr/>
          <p:nvPr/>
        </p:nvPicPr>
        <p:blipFill>
          <a:blip r:embed="rId3"/>
          <a:stretch/>
        </p:blipFill>
        <p:spPr>
          <a:xfrm>
            <a:off x="6668280" y="3665160"/>
            <a:ext cx="2154960" cy="1217160"/>
          </a:xfrm>
          <a:prstGeom prst="rect">
            <a:avLst/>
          </a:prstGeom>
          <a:ln>
            <a:noFill/>
          </a:ln>
          <a:effectLst>
            <a:outerShdw algn="tl" blurRad="292100" dir="2700000" dist="139700" rotWithShape="0">
              <a:srgbClr val="333333">
                <a:alpha val="65000"/>
              </a:srgbClr>
            </a:outerShdw>
          </a:effectLst>
        </p:spPr>
      </p:pic>
      <p:pic>
        <p:nvPicPr>
          <p:cNvPr id="433" name="Picture 11" descr=""/>
          <p:cNvPicPr/>
          <p:nvPr/>
        </p:nvPicPr>
        <p:blipFill>
          <a:blip r:embed="rId4"/>
          <a:stretch/>
        </p:blipFill>
        <p:spPr>
          <a:xfrm>
            <a:off x="6658200" y="2114640"/>
            <a:ext cx="2174760" cy="1447560"/>
          </a:xfrm>
          <a:prstGeom prst="rect">
            <a:avLst/>
          </a:prstGeom>
          <a:ln>
            <a:noFill/>
          </a:ln>
          <a:effectLst>
            <a:outerShdw algn="tl" blurRad="292100" dir="2700000" dist="139700" rotWithShape="0">
              <a:srgbClr val="333333">
                <a:alpha val="65000"/>
              </a:srgbClr>
            </a:outerShdw>
          </a:effectLst>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4"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More Background</a:t>
            </a:r>
            <a:endParaRPr lang="de-DE" sz="1800" spc="-1" strike="noStrike">
              <a:solidFill>
                <a:srgbClr val="000000"/>
              </a:solidFill>
              <a:uFill>
                <a:solidFill>
                  <a:srgbClr val="ffffff"/>
                </a:solidFill>
              </a:uFill>
              <a:latin typeface="Arial"/>
            </a:endParaRPr>
          </a:p>
        </p:txBody>
      </p:sp>
      <p:sp>
        <p:nvSpPr>
          <p:cNvPr id="435" name="TextShape 2"/>
          <p:cNvSpPr txBox="1"/>
          <p:nvPr/>
        </p:nvSpPr>
        <p:spPr>
          <a:xfrm>
            <a:off x="324000" y="1692000"/>
            <a:ext cx="8469000" cy="4391640"/>
          </a:xfrm>
          <a:prstGeom prst="rect">
            <a:avLst/>
          </a:prstGeom>
          <a:noFill/>
          <a:ln>
            <a:noFill/>
          </a:ln>
        </p:spPr>
        <p:txBody>
          <a:bodyPr lIns="0" rIns="0" tIns="0" bIns="0"/>
          <a:p>
            <a:pPr>
              <a:lnSpc>
                <a:spcPct val="100000"/>
              </a:lnSpc>
            </a:pPr>
            <a:r>
              <a:rPr b="1" lang="de-DE" sz="1800" spc="-1" strike="noStrike" u="sng">
                <a:solidFill>
                  <a:srgbClr val="666666"/>
                </a:solidFill>
                <a:uFill>
                  <a:solidFill>
                    <a:srgbClr val="ffffff"/>
                  </a:solidFill>
                </a:uFill>
                <a:latin typeface="Arial"/>
                <a:hlinkClick r:id="rId1"/>
              </a:rPr>
              <a:t>http://www.youtube.com/watch?v=PDYLMWiB0Uw</a:t>
            </a:r>
            <a:endParaRPr b="1" lang="de-DE" sz="1800" spc="-1" strike="noStrike">
              <a:solidFill>
                <a:srgbClr val="000000"/>
              </a:solidFill>
              <a:uFill>
                <a:solidFill>
                  <a:srgbClr val="ffffff"/>
                </a:solidFill>
              </a:uFill>
              <a:latin typeface="Arial"/>
            </a:endParaRPr>
          </a:p>
          <a:p>
            <a:pPr>
              <a:lnSpc>
                <a:spcPct val="100000"/>
              </a:lnSpc>
            </a:pPr>
            <a:r>
              <a:rPr b="1" lang="de-DE" sz="1800" spc="-1" strike="noStrike" u="sng">
                <a:solidFill>
                  <a:srgbClr val="666666"/>
                </a:solidFill>
                <a:uFill>
                  <a:solidFill>
                    <a:srgbClr val="ffffff"/>
                  </a:solidFill>
                </a:uFill>
                <a:latin typeface="Arial"/>
                <a:hlinkClick r:id="rId2"/>
              </a:rPr>
              <a:t>http://www.youtube.com/watch?v=e4pUfNkrOa8</a:t>
            </a:r>
            <a:endParaRPr b="1" lang="de-DE" sz="1800" spc="-1" strike="noStrike">
              <a:solidFill>
                <a:srgbClr val="000000"/>
              </a:solidFill>
              <a:uFill>
                <a:solidFill>
                  <a:srgbClr val="ffffff"/>
                </a:solidFill>
              </a:uFill>
              <a:latin typeface="Arial"/>
            </a:endParaRPr>
          </a:p>
          <a:p>
            <a:pPr>
              <a:lnSpc>
                <a:spcPct val="100000"/>
              </a:lnSpc>
            </a:pPr>
            <a:r>
              <a:rPr b="1" lang="de-DE" sz="1800" spc="-1" strike="noStrike" u="sng">
                <a:solidFill>
                  <a:srgbClr val="666666"/>
                </a:solidFill>
                <a:uFill>
                  <a:solidFill>
                    <a:srgbClr val="ffffff"/>
                  </a:solidFill>
                </a:uFill>
                <a:latin typeface="Arial"/>
                <a:hlinkClick r:id="rId3"/>
              </a:rPr>
              <a:t>http://www.youtube.com/watch?v=w2hclkxZEoY</a:t>
            </a:r>
            <a:endParaRPr b="1" lang="de-DE" sz="1800" spc="-1" strike="noStrike">
              <a:solidFill>
                <a:srgbClr val="000000"/>
              </a:solidFill>
              <a:uFill>
                <a:solidFill>
                  <a:srgbClr val="ffffff"/>
                </a:solidFill>
              </a:uFill>
              <a:latin typeface="Arial"/>
            </a:endParaRPr>
          </a:p>
          <a:p>
            <a:pPr>
              <a:lnSpc>
                <a:spcPct val="100000"/>
              </a:lnSpc>
            </a:pPr>
            <a:r>
              <a:rPr b="1" lang="de-DE" sz="1800" spc="-1" strike="noStrike" u="sng">
                <a:solidFill>
                  <a:srgbClr val="666666"/>
                </a:solidFill>
                <a:uFill>
                  <a:solidFill>
                    <a:srgbClr val="ffffff"/>
                  </a:solidFill>
                </a:uFill>
                <a:latin typeface="Arial"/>
                <a:hlinkClick r:id="rId4"/>
              </a:rPr>
              <a:t>http://www.youtube.com/watch?v=8S2FOSWs_U0</a:t>
            </a:r>
            <a:endParaRPr b="1" lang="de-DE" sz="1800" spc="-1" strike="noStrike">
              <a:solidFill>
                <a:srgbClr val="000000"/>
              </a:solidFill>
              <a:uFill>
                <a:solidFill>
                  <a:srgbClr val="ffffff"/>
                </a:solidFill>
              </a:uFill>
              <a:latin typeface="Arial"/>
            </a:endParaRPr>
          </a:p>
          <a:p>
            <a:pPr>
              <a:lnSpc>
                <a:spcPct val="100000"/>
              </a:lnSpc>
            </a:pPr>
            <a:r>
              <a:rPr b="1" lang="de-DE" sz="1800" spc="-1" strike="noStrike" u="sng">
                <a:solidFill>
                  <a:srgbClr val="666666"/>
                </a:solidFill>
                <a:uFill>
                  <a:solidFill>
                    <a:srgbClr val="ffffff"/>
                  </a:solidFill>
                </a:uFill>
                <a:latin typeface="Arial"/>
                <a:hlinkClick r:id="rId5"/>
              </a:rPr>
              <a:t>http://www.youtube.com/watch?v=BjvSUpv6A4A</a:t>
            </a:r>
            <a:endParaRPr b="1" lang="de-DE" sz="1800" spc="-1" strike="noStrike">
              <a:solidFill>
                <a:srgbClr val="000000"/>
              </a:solidFill>
              <a:uFill>
                <a:solidFill>
                  <a:srgbClr val="ffffff"/>
                </a:solidFill>
              </a:uFill>
              <a:latin typeface="Arial"/>
            </a:endParaRPr>
          </a:p>
          <a:p>
            <a:pPr>
              <a:lnSpc>
                <a:spcPct val="100000"/>
              </a:lnSpc>
            </a:pPr>
            <a:r>
              <a:rPr b="1" lang="de-DE" sz="1800" spc="-1" strike="noStrike" u="sng">
                <a:solidFill>
                  <a:srgbClr val="666666"/>
                </a:solidFill>
                <a:uFill>
                  <a:solidFill>
                    <a:srgbClr val="ffffff"/>
                  </a:solidFill>
                </a:uFill>
                <a:latin typeface="Arial"/>
                <a:hlinkClick r:id="rId6"/>
              </a:rPr>
              <a:t>https://wiki.wdf.sap.corp/wiki/display/NWI/SAP+Sailing+Program</a:t>
            </a: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p:txBody>
      </p:sp>
    </p:spTree>
  </p:cSld>
  <p:transition spd="med">
    <p:fade/>
  </p:transition>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6" name="TextShape 1"/>
          <p:cNvSpPr txBox="1"/>
          <p:nvPr/>
        </p:nvSpPr>
        <p:spPr>
          <a:xfrm>
            <a:off x="324000" y="2444400"/>
            <a:ext cx="8495640" cy="738360"/>
          </a:xfrm>
          <a:prstGeom prst="rect">
            <a:avLst/>
          </a:prstGeom>
          <a:noFill/>
          <a:ln>
            <a:noFill/>
          </a:ln>
        </p:spPr>
        <p:txBody>
          <a:bodyPr lIns="0" rIns="0" tIns="0" bIns="0"/>
          <a:p>
            <a:pPr>
              <a:lnSpc>
                <a:spcPct val="100000"/>
              </a:lnSpc>
            </a:pPr>
            <a:r>
              <a:rPr b="1" lang="de-DE" sz="3200" spc="-1" strike="noStrike">
                <a:solidFill>
                  <a:srgbClr val="000000"/>
                </a:solidFill>
                <a:uFill>
                  <a:solidFill>
                    <a:srgbClr val="ffffff"/>
                  </a:solidFill>
                </a:uFill>
                <a:latin typeface="Arial"/>
              </a:rPr>
              <a:t>Questions?</a:t>
            </a:r>
            <a:endParaRPr lang="de-DE" sz="1800" spc="-1" strike="noStrike">
              <a:solidFill>
                <a:srgbClr val="000000"/>
              </a:solidFill>
              <a:uFill>
                <a:solidFill>
                  <a:srgbClr val="ffffff"/>
                </a:solidFill>
              </a:uFill>
              <a:latin typeface="Arial"/>
            </a:endParaRPr>
          </a:p>
        </p:txBody>
      </p:sp>
      <p:pic>
        <p:nvPicPr>
          <p:cNvPr id="437" name="Picture Placeholder 4" descr=""/>
          <p:cNvPicPr/>
          <p:nvPr/>
        </p:nvPicPr>
        <p:blipFill>
          <a:blip r:embed="rId1"/>
          <a:srcRect l="0" t="51556" r="0" b="30934"/>
          <a:stretch/>
        </p:blipFill>
        <p:spPr>
          <a:xfrm>
            <a:off x="324000" y="161280"/>
            <a:ext cx="8495640" cy="223164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8"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Agenda</a:t>
            </a:r>
            <a:endParaRPr lang="de-DE" sz="1800" spc="-1" strike="noStrike">
              <a:solidFill>
                <a:srgbClr val="000000"/>
              </a:solidFill>
              <a:uFill>
                <a:solidFill>
                  <a:srgbClr val="ffffff"/>
                </a:solidFill>
              </a:uFill>
              <a:latin typeface="Arial"/>
            </a:endParaRPr>
          </a:p>
        </p:txBody>
      </p:sp>
      <p:sp>
        <p:nvSpPr>
          <p:cNvPr id="439" name="TextShape 2"/>
          <p:cNvSpPr txBox="1"/>
          <p:nvPr/>
        </p:nvSpPr>
        <p:spPr>
          <a:xfrm>
            <a:off x="324000" y="1692000"/>
            <a:ext cx="8494200" cy="4200480"/>
          </a:xfrm>
          <a:prstGeom prst="rect">
            <a:avLst/>
          </a:prstGeom>
          <a:noFill/>
          <a:ln>
            <a:noFill/>
          </a:ln>
        </p:spPr>
        <p:txBody>
          <a:bodyPr lIns="0" rIns="0" tIns="0" bIns="0"/>
          <a:p>
            <a:pPr lvl="1" marL="180000" indent="-179640">
              <a:lnSpc>
                <a:spcPct val="100000"/>
              </a:lnSpc>
              <a:buClr>
                <a:srgbClr val="f0ab00"/>
              </a:buClr>
              <a:buFont typeface="Wingdings" charset="2"/>
              <a:buChar char=""/>
            </a:pPr>
            <a:r>
              <a:rPr lang="de-DE" sz="1800" spc="-1" strike="noStrike">
                <a:solidFill>
                  <a:srgbClr val="d9d9d9"/>
                </a:solidFill>
                <a:uFill>
                  <a:solidFill>
                    <a:srgbClr val="ffffff"/>
                  </a:solidFill>
                </a:uFill>
                <a:latin typeface="Arial"/>
              </a:rPr>
              <a:t>Introduction to SAP Sailing Analytics</a:t>
            </a:r>
            <a:endParaRPr lang="de-DE" sz="16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d9d9d9"/>
                </a:solidFill>
                <a:uFill>
                  <a:solidFill>
                    <a:srgbClr val="ffffff"/>
                  </a:solidFill>
                </a:uFill>
                <a:latin typeface="Arial"/>
              </a:rPr>
              <a:t>Overview Functions, Features, and Architecture</a:t>
            </a:r>
            <a:endParaRPr lang="de-DE" sz="14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First Steps in the Administration Console</a:t>
            </a:r>
            <a:endParaRPr lang="de-DE" sz="16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Enabling Users</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Creating an Event</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Adding a Simple Regatta with a Leaderboard</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Adding Competitors</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Entering Scores</a:t>
            </a:r>
            <a:endParaRPr lang="de-DE" sz="14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d9d9d9"/>
                </a:solidFill>
                <a:uFill>
                  <a:solidFill>
                    <a:srgbClr val="ffffff"/>
                  </a:solidFill>
                </a:uFill>
                <a:latin typeface="Arial"/>
              </a:rPr>
              <a:t>Using the Race Manager App</a:t>
            </a:r>
            <a:endParaRPr lang="de-DE" sz="16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d9d9d9"/>
                </a:solidFill>
                <a:uFill>
                  <a:solidFill>
                    <a:srgbClr val="ffffff"/>
                  </a:solidFill>
                </a:uFill>
                <a:latin typeface="Arial"/>
              </a:rPr>
              <a:t>Binding a Device</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d9d9d9"/>
                </a:solidFill>
                <a:uFill>
                  <a:solidFill>
                    <a:srgbClr val="ffffff"/>
                  </a:solidFill>
                </a:uFill>
                <a:latin typeface="Arial"/>
              </a:rPr>
              <a:t>Logging On</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d9d9d9"/>
                </a:solidFill>
                <a:uFill>
                  <a:solidFill>
                    <a:srgbClr val="ffffff"/>
                  </a:solidFill>
                </a:uFill>
                <a:latin typeface="Arial"/>
              </a:rPr>
              <a:t>Planning and Running a Race</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d9d9d9"/>
                </a:solidFill>
                <a:uFill>
                  <a:solidFill>
                    <a:srgbClr val="ffffff"/>
                  </a:solidFill>
                </a:uFill>
                <a:latin typeface="Arial"/>
              </a:rPr>
              <a:t>Regularly Updating Wind Data</a:t>
            </a:r>
            <a:endParaRPr lang="de-DE" sz="1400" spc="-1" strike="noStrike">
              <a:solidFill>
                <a:srgbClr val="000000"/>
              </a:solidFill>
              <a:uFill>
                <a:solidFill>
                  <a:srgbClr val="ffffff"/>
                </a:solidFill>
              </a:uFill>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0"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Logging On</a:t>
            </a:r>
            <a:endParaRPr lang="de-DE" sz="1800" spc="-1" strike="noStrike">
              <a:solidFill>
                <a:srgbClr val="000000"/>
              </a:solidFill>
              <a:uFill>
                <a:solidFill>
                  <a:srgbClr val="ffffff"/>
                </a:solidFill>
              </a:uFill>
              <a:latin typeface="Arial"/>
            </a:endParaRPr>
          </a:p>
        </p:txBody>
      </p:sp>
      <p:sp>
        <p:nvSpPr>
          <p:cNvPr id="441" name="TextShape 2"/>
          <p:cNvSpPr txBox="1"/>
          <p:nvPr/>
        </p:nvSpPr>
        <p:spPr>
          <a:xfrm>
            <a:off x="324000" y="1692000"/>
            <a:ext cx="8494200" cy="3831480"/>
          </a:xfrm>
          <a:prstGeom prst="rect">
            <a:avLst/>
          </a:prstGeom>
          <a:noFill/>
          <a:ln>
            <a:noFill/>
          </a:ln>
        </p:spPr>
        <p:txBody>
          <a:bodyPr lIns="0" rIns="0" tIns="0" bIns="0"/>
          <a:p>
            <a:pPr>
              <a:lnSpc>
                <a:spcPct val="100000"/>
              </a:lnSpc>
            </a:pPr>
            <a:r>
              <a:rPr lang="de-DE" sz="1800" spc="-1" strike="noStrike" u="sng">
                <a:solidFill>
                  <a:srgbClr val="666666"/>
                </a:solidFill>
                <a:uFill>
                  <a:solidFill>
                    <a:srgbClr val="ffffff"/>
                  </a:solidFill>
                </a:uFill>
                <a:latin typeface="Arial"/>
                <a:hlinkClick r:id="rId1"/>
              </a:rPr>
              <a:t>http://yourserver.sapsailing.com/gwt/AdminConsole.html</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User: admin</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Password: admin</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Shows initial, empty event list</a:t>
            </a:r>
            <a:endParaRPr lang="de-DE" sz="16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Go to Advanced</a:t>
            </a:r>
            <a:r>
              <a:rPr lang="de-DE" sz="1800" spc="-1" strike="noStrike">
                <a:solidFill>
                  <a:srgbClr val="000000"/>
                </a:solidFill>
                <a:uFill>
                  <a:solidFill>
                    <a:srgbClr val="ffffff"/>
                  </a:solidFill>
                </a:uFill>
                <a:latin typeface="Wingdings"/>
              </a:rPr>
              <a:t></a:t>
            </a:r>
            <a:r>
              <a:rPr lang="de-DE" sz="1800" spc="-1" strike="noStrike">
                <a:solidFill>
                  <a:srgbClr val="000000"/>
                </a:solidFill>
                <a:uFill>
                  <a:solidFill>
                    <a:srgbClr val="ffffff"/>
                  </a:solidFill>
                </a:uFill>
                <a:latin typeface="Arial"/>
              </a:rPr>
              <a:t>User Management</a:t>
            </a: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p:txBody>
      </p:sp>
      <p:pic>
        <p:nvPicPr>
          <p:cNvPr id="442" name="Picture 4" descr=""/>
          <p:cNvPicPr/>
          <p:nvPr/>
        </p:nvPicPr>
        <p:blipFill>
          <a:blip r:embed="rId2"/>
          <a:stretch/>
        </p:blipFill>
        <p:spPr>
          <a:xfrm>
            <a:off x="4253040" y="2115000"/>
            <a:ext cx="4565520" cy="3472200"/>
          </a:xfrm>
          <a:prstGeom prst="rect">
            <a:avLst/>
          </a:prstGeom>
          <a:ln>
            <a:noFill/>
          </a:ln>
        </p:spPr>
      </p:pic>
      <p:sp>
        <p:nvSpPr>
          <p:cNvPr id="443" name="CustomShape 3"/>
          <p:cNvSpPr/>
          <p:nvPr/>
        </p:nvSpPr>
        <p:spPr>
          <a:xfrm>
            <a:off x="4319640" y="3326760"/>
            <a:ext cx="678600" cy="223920"/>
          </a:xfrm>
          <a:prstGeom prst="ellipse">
            <a:avLst/>
          </a:prstGeom>
          <a:noFill/>
          <a:ln w="6480">
            <a:solidFill>
              <a:srgbClr val="ff0000"/>
            </a:solidFill>
            <a:miter/>
          </a:ln>
        </p:spPr>
        <p:style>
          <a:lnRef idx="0"/>
          <a:fillRef idx="0"/>
          <a:effectRef idx="0"/>
          <a:fontRef idx="minor"/>
        </p:style>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4"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Adding and Enabling Users</a:t>
            </a:r>
            <a:endParaRPr lang="de-DE" sz="1800" spc="-1" strike="noStrike">
              <a:solidFill>
                <a:srgbClr val="000000"/>
              </a:solidFill>
              <a:uFill>
                <a:solidFill>
                  <a:srgbClr val="ffffff"/>
                </a:solidFill>
              </a:uFill>
              <a:latin typeface="Arial"/>
            </a:endParaRPr>
          </a:p>
        </p:txBody>
      </p:sp>
      <p:sp>
        <p:nvSpPr>
          <p:cNvPr id="445" name="TextShape 2"/>
          <p:cNvSpPr txBox="1"/>
          <p:nvPr/>
        </p:nvSpPr>
        <p:spPr>
          <a:xfrm>
            <a:off x="324000" y="169200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Click “Create User”</a:t>
            </a: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Enter user details, press OK</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User receives validation e-mail</a:t>
            </a:r>
            <a:endParaRPr lang="de-DE" sz="16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Add “admin” role for user</a:t>
            </a: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p:txBody>
      </p:sp>
      <p:pic>
        <p:nvPicPr>
          <p:cNvPr id="446" name="Picture 7" descr=""/>
          <p:cNvPicPr/>
          <p:nvPr/>
        </p:nvPicPr>
        <p:blipFill>
          <a:blip r:embed="rId1"/>
          <a:stretch/>
        </p:blipFill>
        <p:spPr>
          <a:xfrm>
            <a:off x="5202000" y="2109240"/>
            <a:ext cx="2453400" cy="1409760"/>
          </a:xfrm>
          <a:prstGeom prst="rect">
            <a:avLst/>
          </a:prstGeom>
          <a:ln>
            <a:noFill/>
          </a:ln>
        </p:spPr>
      </p:pic>
      <p:sp>
        <p:nvSpPr>
          <p:cNvPr id="447" name="CustomShape 3"/>
          <p:cNvSpPr/>
          <p:nvPr/>
        </p:nvSpPr>
        <p:spPr>
          <a:xfrm>
            <a:off x="5249160" y="3192480"/>
            <a:ext cx="336240" cy="223920"/>
          </a:xfrm>
          <a:prstGeom prst="ellipse">
            <a:avLst/>
          </a:prstGeom>
          <a:noFill/>
          <a:ln w="6480">
            <a:solidFill>
              <a:srgbClr val="ff0000"/>
            </a:solidFill>
            <a:miter/>
          </a:ln>
        </p:spPr>
        <p:style>
          <a:lnRef idx="0"/>
          <a:fillRef idx="0"/>
          <a:effectRef idx="0"/>
          <a:fontRef idx="minor"/>
        </p:style>
      </p:sp>
      <p:pic>
        <p:nvPicPr>
          <p:cNvPr id="448" name="Picture 9" descr=""/>
          <p:cNvPicPr/>
          <p:nvPr/>
        </p:nvPicPr>
        <p:blipFill>
          <a:blip r:embed="rId2"/>
          <a:stretch/>
        </p:blipFill>
        <p:spPr>
          <a:xfrm>
            <a:off x="1078920" y="5038560"/>
            <a:ext cx="1802880" cy="1284480"/>
          </a:xfrm>
          <a:prstGeom prst="rect">
            <a:avLst/>
          </a:prstGeom>
          <a:ln>
            <a:noFill/>
          </a:ln>
        </p:spPr>
      </p:pic>
      <p:sp>
        <p:nvSpPr>
          <p:cNvPr id="449" name="CustomShape 4"/>
          <p:cNvSpPr/>
          <p:nvPr/>
        </p:nvSpPr>
        <p:spPr>
          <a:xfrm>
            <a:off x="1078920" y="5680800"/>
            <a:ext cx="1535040" cy="223920"/>
          </a:xfrm>
          <a:prstGeom prst="ellipse">
            <a:avLst/>
          </a:prstGeom>
          <a:noFill/>
          <a:ln w="6480">
            <a:solidFill>
              <a:srgbClr val="ff0000"/>
            </a:solidFill>
            <a:miter/>
          </a:ln>
        </p:spPr>
        <p:style>
          <a:lnRef idx="0"/>
          <a:fillRef idx="0"/>
          <a:effectRef idx="0"/>
          <a:fontRef idx="minor"/>
        </p:style>
      </p:sp>
      <p:pic>
        <p:nvPicPr>
          <p:cNvPr id="450" name="Picture 14" descr=""/>
          <p:cNvPicPr/>
          <p:nvPr/>
        </p:nvPicPr>
        <p:blipFill>
          <a:blip r:embed="rId3"/>
          <a:stretch/>
        </p:blipFill>
        <p:spPr>
          <a:xfrm>
            <a:off x="379440" y="1976760"/>
            <a:ext cx="3541680" cy="1775880"/>
          </a:xfrm>
          <a:prstGeom prst="rect">
            <a:avLst/>
          </a:prstGeom>
          <a:ln>
            <a:noFill/>
          </a:ln>
        </p:spPr>
      </p:pic>
      <p:sp>
        <p:nvSpPr>
          <p:cNvPr id="451" name="CustomShape 5"/>
          <p:cNvSpPr/>
          <p:nvPr/>
        </p:nvSpPr>
        <p:spPr>
          <a:xfrm>
            <a:off x="998640" y="2050560"/>
            <a:ext cx="466560" cy="279000"/>
          </a:xfrm>
          <a:prstGeom prst="ellipse">
            <a:avLst/>
          </a:prstGeom>
          <a:noFill/>
          <a:ln w="6480">
            <a:solidFill>
              <a:srgbClr val="ff0000"/>
            </a:solidFill>
            <a:miter/>
          </a:ln>
        </p:spPr>
        <p:style>
          <a:lnRef idx="0"/>
          <a:fillRef idx="0"/>
          <a:effectRef idx="0"/>
          <a:fontRef idx="minor"/>
        </p:style>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2"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Adding an Event</a:t>
            </a:r>
            <a:endParaRPr lang="de-DE" sz="1800" spc="-1" strike="noStrike">
              <a:solidFill>
                <a:srgbClr val="000000"/>
              </a:solidFill>
              <a:uFill>
                <a:solidFill>
                  <a:srgbClr val="ffffff"/>
                </a:solidFill>
              </a:uFill>
              <a:latin typeface="Arial"/>
            </a:endParaRPr>
          </a:p>
        </p:txBody>
      </p:sp>
      <p:sp>
        <p:nvSpPr>
          <p:cNvPr id="453" name="TextShape 2"/>
          <p:cNvSpPr txBox="1"/>
          <p:nvPr/>
        </p:nvSpPr>
        <p:spPr>
          <a:xfrm>
            <a:off x="324000" y="169200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In “Events” tab click “Add Event”</a:t>
            </a: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Fill in name, description, venue, start and end date</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A default course area</a:t>
            </a:r>
            <a:endParaRPr lang="de-DE" sz="16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Press OK to create the event. Choose “Yes” to create</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Leaderboard Group</a:t>
            </a:r>
            <a:endParaRPr b="1" lang="de-DE" sz="1800" spc="-1" strike="noStrike">
              <a:solidFill>
                <a:srgbClr val="000000"/>
              </a:solidFill>
              <a:uFill>
                <a:solidFill>
                  <a:srgbClr val="ffffff"/>
                </a:solidFill>
              </a:uFill>
              <a:latin typeface="Arial"/>
            </a:endParaRPr>
          </a:p>
        </p:txBody>
      </p:sp>
      <p:pic>
        <p:nvPicPr>
          <p:cNvPr id="454" name="Picture 12" descr=""/>
          <p:cNvPicPr/>
          <p:nvPr/>
        </p:nvPicPr>
        <p:blipFill>
          <a:blip r:embed="rId1"/>
          <a:stretch/>
        </p:blipFill>
        <p:spPr>
          <a:xfrm>
            <a:off x="324000" y="1978200"/>
            <a:ext cx="3765240" cy="2829240"/>
          </a:xfrm>
          <a:prstGeom prst="rect">
            <a:avLst/>
          </a:prstGeom>
          <a:ln>
            <a:noFill/>
          </a:ln>
        </p:spPr>
      </p:pic>
      <p:sp>
        <p:nvSpPr>
          <p:cNvPr id="455" name="CustomShape 3"/>
          <p:cNvSpPr/>
          <p:nvPr/>
        </p:nvSpPr>
        <p:spPr>
          <a:xfrm>
            <a:off x="1188000" y="2382120"/>
            <a:ext cx="421200" cy="159480"/>
          </a:xfrm>
          <a:prstGeom prst="ellipse">
            <a:avLst/>
          </a:prstGeom>
          <a:noFill/>
          <a:ln w="6480">
            <a:solidFill>
              <a:srgbClr val="ff0000"/>
            </a:solidFill>
            <a:miter/>
          </a:ln>
        </p:spPr>
        <p:style>
          <a:lnRef idx="0"/>
          <a:fillRef idx="0"/>
          <a:effectRef idx="0"/>
          <a:fontRef idx="minor"/>
        </p:style>
      </p:sp>
      <p:pic>
        <p:nvPicPr>
          <p:cNvPr id="456" name="Picture 4" descr=""/>
          <p:cNvPicPr/>
          <p:nvPr/>
        </p:nvPicPr>
        <p:blipFill>
          <a:blip r:embed="rId2"/>
          <a:stretch/>
        </p:blipFill>
        <p:spPr>
          <a:xfrm>
            <a:off x="4953600" y="1978200"/>
            <a:ext cx="3611520" cy="2829240"/>
          </a:xfrm>
          <a:prstGeom prst="rect">
            <a:avLst/>
          </a:prstGeom>
          <a:ln>
            <a:noFill/>
          </a:ln>
        </p:spPr>
      </p:pic>
      <p:sp>
        <p:nvSpPr>
          <p:cNvPr id="457" name="CustomShape 4"/>
          <p:cNvSpPr/>
          <p:nvPr/>
        </p:nvSpPr>
        <p:spPr>
          <a:xfrm>
            <a:off x="4953600" y="2305800"/>
            <a:ext cx="3225240" cy="667080"/>
          </a:xfrm>
          <a:prstGeom prst="ellipse">
            <a:avLst/>
          </a:prstGeom>
          <a:noFill/>
          <a:ln w="6480">
            <a:solidFill>
              <a:srgbClr val="ff0000"/>
            </a:solidFill>
            <a:miter/>
          </a:ln>
        </p:spPr>
        <p:style>
          <a:lnRef idx="0"/>
          <a:fillRef idx="0"/>
          <a:effectRef idx="0"/>
          <a:fontRef idx="minor"/>
        </p:style>
      </p:sp>
      <p:pic>
        <p:nvPicPr>
          <p:cNvPr id="458" name="Picture 8" descr=""/>
          <p:cNvPicPr/>
          <p:nvPr/>
        </p:nvPicPr>
        <p:blipFill>
          <a:blip r:embed="rId3"/>
          <a:stretch/>
        </p:blipFill>
        <p:spPr>
          <a:xfrm>
            <a:off x="6010560" y="5715360"/>
            <a:ext cx="2554920" cy="657000"/>
          </a:xfrm>
          <a:prstGeom prst="rect">
            <a:avLst/>
          </a:prstGeom>
          <a:ln>
            <a:noFill/>
          </a:ln>
        </p:spPr>
      </p:pic>
      <p:sp>
        <p:nvSpPr>
          <p:cNvPr id="459" name="CustomShape 5"/>
          <p:cNvSpPr/>
          <p:nvPr/>
        </p:nvSpPr>
        <p:spPr>
          <a:xfrm>
            <a:off x="6054120" y="6086520"/>
            <a:ext cx="335160" cy="184680"/>
          </a:xfrm>
          <a:prstGeom prst="ellipse">
            <a:avLst/>
          </a:prstGeom>
          <a:noFill/>
          <a:ln w="6480">
            <a:solidFill>
              <a:srgbClr val="ff0000"/>
            </a:solidFill>
            <a:miter/>
          </a:ln>
        </p:spPr>
        <p:style>
          <a:lnRef idx="0"/>
          <a:fillRef idx="0"/>
          <a:effectRef idx="0"/>
          <a:fontRef idx="minor"/>
        </p:style>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0"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Adding a “Leaderboard Group”</a:t>
            </a:r>
            <a:endParaRPr lang="de-DE" sz="1800" spc="-1" strike="noStrike">
              <a:solidFill>
                <a:srgbClr val="000000"/>
              </a:solidFill>
              <a:uFill>
                <a:solidFill>
                  <a:srgbClr val="ffffff"/>
                </a:solidFill>
              </a:uFill>
              <a:latin typeface="Arial"/>
            </a:endParaRPr>
          </a:p>
        </p:txBody>
      </p:sp>
      <p:sp>
        <p:nvSpPr>
          <p:cNvPr id="461" name="TextShape 2"/>
          <p:cNvSpPr txBox="1"/>
          <p:nvPr/>
        </p:nvSpPr>
        <p:spPr>
          <a:xfrm>
            <a:off x="324000" y="169200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A “Leaderboard Group” can describe</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A part of a larger event (e.g., “International Classes” at “Kieler Woche”)</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A series of events, such as for a league (Extreme Sailing Series, Bundesliga)</a:t>
            </a:r>
            <a:endParaRPr lang="de-DE" sz="1600" spc="-1" strike="noStrike">
              <a:solidFill>
                <a:srgbClr val="000000"/>
              </a:solidFill>
              <a:uFill>
                <a:solidFill>
                  <a:srgbClr val="ffffff"/>
                </a:solidFill>
              </a:uFill>
              <a:latin typeface="Arial"/>
            </a:endParaRPr>
          </a:p>
          <a:p>
            <a:r>
              <a:rPr lang="de-DE" sz="1800" spc="-1" strike="noStrike">
                <a:solidFill>
                  <a:srgbClr val="000000"/>
                </a:solidFill>
                <a:uFill>
                  <a:solidFill>
                    <a:srgbClr val="ffffff"/>
                  </a:solidFill>
                </a:uFill>
                <a:latin typeface="Arial"/>
              </a:rPr>
              <a:t>Needed also for single-class, single event set-ups</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Optionally adjust the fields</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Name (has to be globally unique)</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Description</a:t>
            </a:r>
            <a:endParaRPr lang="de-DE" sz="16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Optionally fill in a (usually shorter) display name</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Press OK</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The Leaderboard group is created and added to</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the new event</a:t>
            </a:r>
            <a:endParaRPr lang="de-DE" sz="1600" spc="-1" strike="noStrike">
              <a:solidFill>
                <a:srgbClr val="000000"/>
              </a:solidFill>
              <a:uFill>
                <a:solidFill>
                  <a:srgbClr val="ffffff"/>
                </a:solidFill>
              </a:uFill>
              <a:latin typeface="Arial"/>
            </a:endParaRPr>
          </a:p>
        </p:txBody>
      </p:sp>
      <p:pic>
        <p:nvPicPr>
          <p:cNvPr id="462" name="Picture 3" descr=""/>
          <p:cNvPicPr/>
          <p:nvPr/>
        </p:nvPicPr>
        <p:blipFill>
          <a:blip r:embed="rId1"/>
          <a:stretch/>
        </p:blipFill>
        <p:spPr>
          <a:xfrm>
            <a:off x="5760000" y="2814120"/>
            <a:ext cx="3058560" cy="2369880"/>
          </a:xfrm>
          <a:prstGeom prst="rect">
            <a:avLst/>
          </a:prstGeom>
          <a:ln>
            <a:noFill/>
          </a:ln>
        </p:spPr>
      </p:pic>
      <p:sp>
        <p:nvSpPr>
          <p:cNvPr id="463" name="CustomShape 3"/>
          <p:cNvSpPr/>
          <p:nvPr/>
        </p:nvSpPr>
        <p:spPr>
          <a:xfrm>
            <a:off x="5818320" y="4845600"/>
            <a:ext cx="368640" cy="202320"/>
          </a:xfrm>
          <a:prstGeom prst="ellipse">
            <a:avLst/>
          </a:prstGeom>
          <a:noFill/>
          <a:ln w="6480">
            <a:solidFill>
              <a:srgbClr val="ff0000"/>
            </a:solidFill>
            <a:miter/>
          </a:ln>
        </p:spPr>
        <p:style>
          <a:lnRef idx="0"/>
          <a:fillRef idx="0"/>
          <a:effectRef idx="0"/>
          <a:fontRef idx="minor"/>
        </p:style>
      </p:sp>
      <p:sp>
        <p:nvSpPr>
          <p:cNvPr id="464" name="CustomShape 4"/>
          <p:cNvSpPr/>
          <p:nvPr/>
        </p:nvSpPr>
        <p:spPr>
          <a:xfrm>
            <a:off x="5754240" y="2918520"/>
            <a:ext cx="3225240" cy="1686960"/>
          </a:xfrm>
          <a:prstGeom prst="ellipse">
            <a:avLst/>
          </a:prstGeom>
          <a:noFill/>
          <a:ln w="6480">
            <a:solidFill>
              <a:srgbClr val="ff0000"/>
            </a:solidFill>
            <a:miter/>
          </a:ln>
        </p:spPr>
        <p:style>
          <a:lnRef idx="0"/>
          <a:fillRef idx="0"/>
          <a:effectRef idx="0"/>
          <a:fontRef idx="minor"/>
        </p:style>
      </p:sp>
      <p:pic>
        <p:nvPicPr>
          <p:cNvPr id="465" name="Picture 4" descr=""/>
          <p:cNvPicPr/>
          <p:nvPr/>
        </p:nvPicPr>
        <p:blipFill>
          <a:blip r:embed="rId2"/>
          <a:stretch/>
        </p:blipFill>
        <p:spPr>
          <a:xfrm>
            <a:off x="4212000" y="5581080"/>
            <a:ext cx="4606560" cy="725040"/>
          </a:xfrm>
          <a:prstGeom prst="rect">
            <a:avLst/>
          </a:prstGeom>
          <a:ln>
            <a:noFill/>
          </a:ln>
        </p:spPr>
      </p:pic>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3"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Android Apps</a:t>
            </a:r>
            <a:endParaRPr lang="de-DE" sz="1800" spc="-1" strike="noStrike">
              <a:solidFill>
                <a:srgbClr val="000000"/>
              </a:solidFill>
              <a:uFill>
                <a:solidFill>
                  <a:srgbClr val="ffffff"/>
                </a:solidFill>
              </a:uFill>
              <a:latin typeface="Arial"/>
            </a:endParaRPr>
          </a:p>
        </p:txBody>
      </p:sp>
      <p:pic>
        <p:nvPicPr>
          <p:cNvPr id="354" name="Picture 3" descr=""/>
          <p:cNvPicPr/>
          <p:nvPr/>
        </p:nvPicPr>
        <p:blipFill>
          <a:blip r:embed="rId1"/>
          <a:stretch/>
        </p:blipFill>
        <p:spPr>
          <a:xfrm>
            <a:off x="324000" y="2261520"/>
            <a:ext cx="2066400" cy="2104560"/>
          </a:xfrm>
          <a:prstGeom prst="rect">
            <a:avLst/>
          </a:prstGeom>
          <a:ln>
            <a:noFill/>
          </a:ln>
        </p:spPr>
      </p:pic>
      <p:sp>
        <p:nvSpPr>
          <p:cNvPr id="355" name="TextShape 2"/>
          <p:cNvSpPr txBox="1"/>
          <p:nvPr/>
        </p:nvSpPr>
        <p:spPr>
          <a:xfrm>
            <a:off x="324000" y="1692000"/>
            <a:ext cx="8494200" cy="4200480"/>
          </a:xfrm>
          <a:prstGeom prst="rect">
            <a:avLst/>
          </a:prstGeom>
          <a:noFill/>
          <a:ln>
            <a:noFill/>
          </a:ln>
        </p:spPr>
        <p:txBody>
          <a:bodyPr lIns="0" rIns="0" tIns="0" bIns="0"/>
          <a:p>
            <a:r>
              <a:rPr lang="de-DE" sz="1800" spc="-1" strike="noStrike">
                <a:solidFill>
                  <a:srgbClr val="000000"/>
                </a:solidFill>
                <a:uFill>
                  <a:solidFill>
                    <a:srgbClr val="ffffff"/>
                  </a:solidFill>
                </a:uFill>
                <a:latin typeface="Arial"/>
              </a:rPr>
              <a:t>SAP Sail InSight</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  Buoy Pinging</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   Race Management</a:t>
            </a:r>
            <a:endParaRPr b="1" lang="de-DE" sz="1800" spc="-1" strike="noStrike">
              <a:solidFill>
                <a:srgbClr val="000000"/>
              </a:solidFill>
              <a:uFill>
                <a:solidFill>
                  <a:srgbClr val="ffffff"/>
                </a:solidFill>
              </a:uFill>
              <a:latin typeface="Arial"/>
            </a:endParaRPr>
          </a:p>
        </p:txBody>
      </p:sp>
      <p:pic>
        <p:nvPicPr>
          <p:cNvPr id="356" name="Picture 4" descr=""/>
          <p:cNvPicPr/>
          <p:nvPr/>
        </p:nvPicPr>
        <p:blipFill>
          <a:blip r:embed="rId2"/>
          <a:stretch/>
        </p:blipFill>
        <p:spPr>
          <a:xfrm>
            <a:off x="3169440" y="2261520"/>
            <a:ext cx="2037960" cy="2037960"/>
          </a:xfrm>
          <a:prstGeom prst="rect">
            <a:avLst/>
          </a:prstGeom>
          <a:ln>
            <a:noFill/>
          </a:ln>
        </p:spPr>
      </p:pic>
      <p:pic>
        <p:nvPicPr>
          <p:cNvPr id="357" name="Picture 5" descr=""/>
          <p:cNvPicPr/>
          <p:nvPr/>
        </p:nvPicPr>
        <p:blipFill>
          <a:blip r:embed="rId3"/>
          <a:stretch/>
        </p:blipFill>
        <p:spPr>
          <a:xfrm>
            <a:off x="5986080" y="2251800"/>
            <a:ext cx="2018880" cy="204768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6"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Adding a Regatta</a:t>
            </a:r>
            <a:endParaRPr lang="de-DE" sz="1800" spc="-1" strike="noStrike">
              <a:solidFill>
                <a:srgbClr val="000000"/>
              </a:solidFill>
              <a:uFill>
                <a:solidFill>
                  <a:srgbClr val="ffffff"/>
                </a:solidFill>
              </a:uFill>
              <a:latin typeface="Arial"/>
            </a:endParaRPr>
          </a:p>
        </p:txBody>
      </p:sp>
      <p:sp>
        <p:nvSpPr>
          <p:cNvPr id="467" name="TextShape 2"/>
          <p:cNvSpPr txBox="1"/>
          <p:nvPr/>
        </p:nvSpPr>
        <p:spPr>
          <a:xfrm>
            <a:off x="324000" y="169200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Choose </a:t>
            </a:r>
            <a:r>
              <a:rPr lang="de-DE" sz="1800" spc="-1" strike="noStrike">
                <a:solidFill>
                  <a:srgbClr val="000000"/>
                </a:solidFill>
                <a:uFill>
                  <a:solidFill>
                    <a:srgbClr val="ffffff"/>
                  </a:solidFill>
                </a:uFill>
                <a:latin typeface="Arial"/>
              </a:rPr>
              <a:t>“Yes”</a:t>
            </a:r>
            <a:r>
              <a:rPr lang="de-DE" sz="1800" spc="-1" strike="noStrike">
                <a:solidFill>
                  <a:srgbClr val="000000"/>
                </a:solidFill>
                <a:uFill>
                  <a:solidFill>
                    <a:srgbClr val="ffffff"/>
                  </a:solidFill>
                </a:uFill>
                <a:latin typeface="Arial"/>
              </a:rPr>
              <a:t> to create a default Regatta</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Fill in the fields</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Name</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Boat Class</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Event (select the one created before)</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Course Area (select the auto-created “Default”)</a:t>
            </a:r>
            <a:endParaRPr lang="de-DE" sz="16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Press OK</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Press OK on the “Add Regatta…” dialog</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In the popup “Create default regatta leaderboard” press “Yes”</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The regatta has one series with one fleet and no races yet</a:t>
            </a:r>
            <a:endParaRPr lang="de-DE" sz="1600" spc="-1" strike="noStrike">
              <a:solidFill>
                <a:srgbClr val="000000"/>
              </a:solidFill>
              <a:uFill>
                <a:solidFill>
                  <a:srgbClr val="ffffff"/>
                </a:solidFill>
              </a:uFill>
              <a:latin typeface="Arial"/>
            </a:endParaRPr>
          </a:p>
        </p:txBody>
      </p:sp>
      <p:pic>
        <p:nvPicPr>
          <p:cNvPr id="468" name="" descr=""/>
          <p:cNvPicPr/>
          <p:nvPr/>
        </p:nvPicPr>
        <p:blipFill>
          <a:blip r:embed="rId1"/>
          <a:stretch/>
        </p:blipFill>
        <p:spPr>
          <a:xfrm>
            <a:off x="5577840" y="1426320"/>
            <a:ext cx="2339640" cy="676800"/>
          </a:xfrm>
          <a:prstGeom prst="rect">
            <a:avLst/>
          </a:prstGeom>
          <a:ln>
            <a:noFill/>
          </a:ln>
        </p:spPr>
      </p:pic>
      <p:sp>
        <p:nvSpPr>
          <p:cNvPr id="469" name="CustomShape 3"/>
          <p:cNvSpPr/>
          <p:nvPr/>
        </p:nvSpPr>
        <p:spPr>
          <a:xfrm>
            <a:off x="5674680" y="1737360"/>
            <a:ext cx="396360" cy="228240"/>
          </a:xfrm>
          <a:prstGeom prst="ellipse">
            <a:avLst/>
          </a:prstGeom>
          <a:noFill/>
          <a:ln w="6480">
            <a:solidFill>
              <a:srgbClr val="ff0000"/>
            </a:solidFill>
            <a:miter/>
          </a:ln>
        </p:spPr>
        <p:style>
          <a:lnRef idx="0"/>
          <a:fillRef idx="0"/>
          <a:effectRef idx="0"/>
          <a:fontRef idx="minor"/>
        </p:style>
      </p:sp>
      <p:pic>
        <p:nvPicPr>
          <p:cNvPr id="470" name="Picture 7" descr=""/>
          <p:cNvPicPr/>
          <p:nvPr/>
        </p:nvPicPr>
        <p:blipFill>
          <a:blip r:embed="rId2"/>
          <a:stretch/>
        </p:blipFill>
        <p:spPr>
          <a:xfrm>
            <a:off x="6705720" y="4860000"/>
            <a:ext cx="2112840" cy="706320"/>
          </a:xfrm>
          <a:prstGeom prst="rect">
            <a:avLst/>
          </a:prstGeom>
          <a:ln>
            <a:noFill/>
          </a:ln>
        </p:spPr>
      </p:pic>
      <p:sp>
        <p:nvSpPr>
          <p:cNvPr id="471" name="CustomShape 4"/>
          <p:cNvSpPr/>
          <p:nvPr/>
        </p:nvSpPr>
        <p:spPr>
          <a:xfrm>
            <a:off x="6705720" y="5213160"/>
            <a:ext cx="396720" cy="278640"/>
          </a:xfrm>
          <a:prstGeom prst="ellipse">
            <a:avLst/>
          </a:prstGeom>
          <a:noFill/>
          <a:ln w="6480">
            <a:solidFill>
              <a:srgbClr val="ff0000"/>
            </a:solidFill>
            <a:miter/>
          </a:ln>
        </p:spPr>
        <p:style>
          <a:lnRef idx="0"/>
          <a:fillRef idx="0"/>
          <a:effectRef idx="0"/>
          <a:fontRef idx="minor"/>
        </p:style>
      </p:sp>
      <p:pic>
        <p:nvPicPr>
          <p:cNvPr id="472" name="Picture 5" descr=""/>
          <p:cNvPicPr/>
          <p:nvPr/>
        </p:nvPicPr>
        <p:blipFill>
          <a:blip r:embed="rId3"/>
          <a:stretch/>
        </p:blipFill>
        <p:spPr>
          <a:xfrm>
            <a:off x="5568120" y="2177640"/>
            <a:ext cx="3250080" cy="2206800"/>
          </a:xfrm>
          <a:prstGeom prst="rect">
            <a:avLst/>
          </a:prstGeom>
          <a:ln>
            <a:noFill/>
          </a:ln>
        </p:spPr>
      </p:pic>
      <p:sp>
        <p:nvSpPr>
          <p:cNvPr id="473" name="CustomShape 5"/>
          <p:cNvSpPr/>
          <p:nvPr/>
        </p:nvSpPr>
        <p:spPr>
          <a:xfrm>
            <a:off x="5610600" y="4158720"/>
            <a:ext cx="228960" cy="140040"/>
          </a:xfrm>
          <a:prstGeom prst="ellipse">
            <a:avLst/>
          </a:prstGeom>
          <a:noFill/>
          <a:ln w="6480">
            <a:solidFill>
              <a:srgbClr val="ff0000"/>
            </a:solidFill>
            <a:miter/>
          </a:ln>
        </p:spPr>
        <p:style>
          <a:lnRef idx="0"/>
          <a:fillRef idx="0"/>
          <a:effectRef idx="0"/>
          <a:fontRef idx="minor"/>
        </p:style>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4"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Linking Regatta Leaderboard to Event Leaderboard Group</a:t>
            </a:r>
            <a:endParaRPr lang="de-DE" sz="1800" spc="-1" strike="noStrike">
              <a:solidFill>
                <a:srgbClr val="000000"/>
              </a:solidFill>
              <a:uFill>
                <a:solidFill>
                  <a:srgbClr val="ffffff"/>
                </a:solidFill>
              </a:uFill>
              <a:latin typeface="Arial"/>
            </a:endParaRPr>
          </a:p>
        </p:txBody>
      </p:sp>
      <p:sp>
        <p:nvSpPr>
          <p:cNvPr id="475" name="TextShape 2"/>
          <p:cNvSpPr txBox="1"/>
          <p:nvPr/>
        </p:nvSpPr>
        <p:spPr>
          <a:xfrm>
            <a:off x="324000" y="169200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Press OK on the popup dialog that</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suggests to link the regatta leaderboard</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to the event’s leaderboard group</a:t>
            </a:r>
            <a:endParaRPr b="1" lang="de-DE" sz="1800" spc="-1" strike="noStrike">
              <a:solidFill>
                <a:srgbClr val="000000"/>
              </a:solidFill>
              <a:uFill>
                <a:solidFill>
                  <a:srgbClr val="ffffff"/>
                </a:solidFill>
              </a:uFill>
              <a:latin typeface="Arial"/>
            </a:endParaRPr>
          </a:p>
        </p:txBody>
      </p:sp>
      <p:pic>
        <p:nvPicPr>
          <p:cNvPr id="476" name="Picture 5" descr=""/>
          <p:cNvPicPr/>
          <p:nvPr/>
        </p:nvPicPr>
        <p:blipFill>
          <a:blip r:embed="rId1"/>
          <a:stretch/>
        </p:blipFill>
        <p:spPr>
          <a:xfrm>
            <a:off x="5704200" y="1692000"/>
            <a:ext cx="3114360" cy="1180800"/>
          </a:xfrm>
          <a:prstGeom prst="rect">
            <a:avLst/>
          </a:prstGeom>
          <a:ln>
            <a:noFill/>
          </a:ln>
        </p:spPr>
      </p:pic>
      <p:sp>
        <p:nvSpPr>
          <p:cNvPr id="477" name="CustomShape 3"/>
          <p:cNvSpPr/>
          <p:nvPr/>
        </p:nvSpPr>
        <p:spPr>
          <a:xfrm>
            <a:off x="5849640" y="2454120"/>
            <a:ext cx="396720" cy="252000"/>
          </a:xfrm>
          <a:prstGeom prst="ellipse">
            <a:avLst/>
          </a:prstGeom>
          <a:noFill/>
          <a:ln w="6480">
            <a:solidFill>
              <a:srgbClr val="ff0000"/>
            </a:solidFill>
            <a:miter/>
          </a:ln>
        </p:spPr>
        <p:style>
          <a:lnRef idx="0"/>
          <a:fillRef idx="0"/>
          <a:effectRef idx="0"/>
          <a:fontRef idx="minor"/>
        </p:style>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8"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Adding Races to the Regatta</a:t>
            </a:r>
            <a:endParaRPr lang="de-DE" sz="1800" spc="-1" strike="noStrike">
              <a:solidFill>
                <a:srgbClr val="000000"/>
              </a:solidFill>
              <a:uFill>
                <a:solidFill>
                  <a:srgbClr val="ffffff"/>
                </a:solidFill>
              </a:uFill>
              <a:latin typeface="Arial"/>
            </a:endParaRPr>
          </a:p>
        </p:txBody>
      </p:sp>
      <p:sp>
        <p:nvSpPr>
          <p:cNvPr id="479" name="TextShape 2"/>
          <p:cNvSpPr txBox="1"/>
          <p:nvPr/>
        </p:nvSpPr>
        <p:spPr>
          <a:xfrm>
            <a:off x="324000" y="169200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Select regatta (</a:t>
            </a:r>
            <a:r>
              <a:rPr lang="de-DE" sz="1800" spc="-1" strike="noStrike">
                <a:solidFill>
                  <a:srgbClr val="ff0000"/>
                </a:solidFill>
                <a:uFill>
                  <a:solidFill>
                    <a:srgbClr val="ffffff"/>
                  </a:solidFill>
                </a:uFill>
                <a:latin typeface="Arial"/>
              </a:rPr>
              <a:t>1</a:t>
            </a:r>
            <a:r>
              <a:rPr lang="de-DE" sz="1800" spc="-1" strike="noStrike">
                <a:solidFill>
                  <a:srgbClr val="000000"/>
                </a:solidFill>
                <a:uFill>
                  <a:solidFill>
                    <a:srgbClr val="ffffff"/>
                  </a:solidFill>
                </a:uFill>
                <a:latin typeface="Arial"/>
              </a:rPr>
              <a:t>)</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Click “Edit” icon for Default series (</a:t>
            </a:r>
            <a:r>
              <a:rPr lang="de-DE" sz="1800" spc="-1" strike="noStrike">
                <a:solidFill>
                  <a:srgbClr val="ff0000"/>
                </a:solidFill>
                <a:uFill>
                  <a:solidFill>
                    <a:srgbClr val="ffffff"/>
                  </a:solidFill>
                </a:uFill>
                <a:latin typeface="Arial"/>
              </a:rPr>
              <a:t>2</a:t>
            </a:r>
            <a:r>
              <a:rPr lang="de-DE" sz="1800" spc="-1" strike="noStrike">
                <a:solidFill>
                  <a:srgbClr val="000000"/>
                </a:solidFill>
                <a:uFill>
                  <a:solidFill>
                    <a:srgbClr val="ffffff"/>
                  </a:solidFill>
                </a:uFill>
                <a:latin typeface="Arial"/>
              </a:rPr>
              <a:t>)</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In the “to” drop-down, select number</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of races to add (</a:t>
            </a:r>
            <a:r>
              <a:rPr lang="de-DE" sz="1800" spc="-1" strike="noStrike">
                <a:solidFill>
                  <a:srgbClr val="ff0000"/>
                </a:solidFill>
                <a:uFill>
                  <a:solidFill>
                    <a:srgbClr val="ffffff"/>
                  </a:solidFill>
                </a:uFill>
                <a:latin typeface="Arial"/>
              </a:rPr>
              <a:t>3</a:t>
            </a:r>
            <a:r>
              <a:rPr lang="de-DE" sz="1800" spc="-1" strike="noStrike">
                <a:solidFill>
                  <a:srgbClr val="000000"/>
                </a:solidFill>
                <a:uFill>
                  <a:solidFill>
                    <a:srgbClr val="ffffff"/>
                  </a:solidFill>
                </a:uFill>
                <a:latin typeface="Arial"/>
              </a:rPr>
              <a:t>)</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Click “Add” (</a:t>
            </a:r>
            <a:r>
              <a:rPr lang="de-DE" sz="1800" spc="-1" strike="noStrike">
                <a:solidFill>
                  <a:srgbClr val="ff0000"/>
                </a:solidFill>
                <a:uFill>
                  <a:solidFill>
                    <a:srgbClr val="ffffff"/>
                  </a:solidFill>
                </a:uFill>
                <a:latin typeface="Arial"/>
              </a:rPr>
              <a:t>4</a:t>
            </a:r>
            <a:r>
              <a:rPr lang="de-DE" sz="1800" spc="-1" strike="noStrike">
                <a:solidFill>
                  <a:srgbClr val="000000"/>
                </a:solidFill>
                <a:uFill>
                  <a:solidFill>
                    <a:srgbClr val="ffffff"/>
                  </a:solidFill>
                </a:uFill>
                <a:latin typeface="Arial"/>
              </a:rPr>
              <a:t>)</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Click “OK” (</a:t>
            </a:r>
            <a:r>
              <a:rPr lang="de-DE" sz="1800" spc="-1" strike="noStrike">
                <a:solidFill>
                  <a:srgbClr val="ff0000"/>
                </a:solidFill>
                <a:uFill>
                  <a:solidFill>
                    <a:srgbClr val="ffffff"/>
                  </a:solidFill>
                </a:uFill>
                <a:latin typeface="Arial"/>
              </a:rPr>
              <a:t>5</a:t>
            </a:r>
            <a:r>
              <a:rPr lang="de-DE" sz="1800" spc="-1" strike="noStrike">
                <a:solidFill>
                  <a:srgbClr val="000000"/>
                </a:solidFill>
                <a:uFill>
                  <a:solidFill>
                    <a:srgbClr val="ffffff"/>
                  </a:solidFill>
                </a:uFill>
                <a:latin typeface="Arial"/>
              </a:rPr>
              <a:t>)</a:t>
            </a: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p:txBody>
      </p:sp>
      <p:pic>
        <p:nvPicPr>
          <p:cNvPr id="480" name="Picture 5" descr=""/>
          <p:cNvPicPr/>
          <p:nvPr/>
        </p:nvPicPr>
        <p:blipFill>
          <a:blip r:embed="rId1"/>
          <a:stretch/>
        </p:blipFill>
        <p:spPr>
          <a:xfrm>
            <a:off x="4579200" y="1402200"/>
            <a:ext cx="4239000" cy="2091600"/>
          </a:xfrm>
          <a:prstGeom prst="rect">
            <a:avLst/>
          </a:prstGeom>
          <a:ln>
            <a:noFill/>
          </a:ln>
        </p:spPr>
      </p:pic>
      <p:sp>
        <p:nvSpPr>
          <p:cNvPr id="481" name="CustomShape 3"/>
          <p:cNvSpPr/>
          <p:nvPr/>
        </p:nvSpPr>
        <p:spPr>
          <a:xfrm>
            <a:off x="4579200" y="1918440"/>
            <a:ext cx="210960" cy="176040"/>
          </a:xfrm>
          <a:prstGeom prst="ellipse">
            <a:avLst/>
          </a:prstGeom>
          <a:noFill/>
          <a:ln w="6480">
            <a:solidFill>
              <a:srgbClr val="ff0000"/>
            </a:solidFill>
            <a:miter/>
          </a:ln>
        </p:spPr>
        <p:style>
          <a:lnRef idx="0"/>
          <a:fillRef idx="0"/>
          <a:effectRef idx="0"/>
          <a:fontRef idx="minor"/>
        </p:style>
      </p:sp>
      <p:sp>
        <p:nvSpPr>
          <p:cNvPr id="482" name="CustomShape 4"/>
          <p:cNvSpPr/>
          <p:nvPr/>
        </p:nvSpPr>
        <p:spPr>
          <a:xfrm>
            <a:off x="4443120" y="1868040"/>
            <a:ext cx="127440" cy="274680"/>
          </a:xfrm>
          <a:prstGeom prst="rect">
            <a:avLst/>
          </a:prstGeom>
          <a:noFill/>
          <a:ln>
            <a:noFill/>
          </a:ln>
        </p:spPr>
        <p:style>
          <a:lnRef idx="0"/>
          <a:fillRef idx="0"/>
          <a:effectRef idx="0"/>
          <a:fontRef idx="minor"/>
        </p:style>
        <p:txBody>
          <a:bodyPr wrap="none" lIns="0" rIns="0" tIns="0" bIns="0"/>
          <a:p>
            <a:pPr>
              <a:lnSpc>
                <a:spcPct val="100000"/>
              </a:lnSpc>
            </a:pPr>
            <a:r>
              <a:rPr lang="en-US" sz="1800" spc="-1" strike="noStrike">
                <a:solidFill>
                  <a:srgbClr val="ff0000"/>
                </a:solidFill>
                <a:uFill>
                  <a:solidFill>
                    <a:srgbClr val="ffffff"/>
                  </a:solidFill>
                </a:uFill>
                <a:latin typeface="Arial"/>
                <a:ea typeface="Arial Unicode MS"/>
              </a:rPr>
              <a:t>1</a:t>
            </a:r>
            <a:endParaRPr lang="en-US" sz="1800" spc="-1" strike="noStrike">
              <a:solidFill>
                <a:srgbClr val="000000"/>
              </a:solidFill>
              <a:uFill>
                <a:solidFill>
                  <a:srgbClr val="ffffff"/>
                </a:solidFill>
              </a:uFill>
              <a:latin typeface="Arial"/>
            </a:endParaRPr>
          </a:p>
        </p:txBody>
      </p:sp>
      <p:sp>
        <p:nvSpPr>
          <p:cNvPr id="483" name="CustomShape 5"/>
          <p:cNvSpPr/>
          <p:nvPr/>
        </p:nvSpPr>
        <p:spPr>
          <a:xfrm>
            <a:off x="8493120" y="3321000"/>
            <a:ext cx="123120" cy="106200"/>
          </a:xfrm>
          <a:prstGeom prst="ellipse">
            <a:avLst/>
          </a:prstGeom>
          <a:noFill/>
          <a:ln w="6480">
            <a:solidFill>
              <a:srgbClr val="ff0000"/>
            </a:solidFill>
            <a:miter/>
          </a:ln>
        </p:spPr>
        <p:style>
          <a:lnRef idx="0"/>
          <a:fillRef idx="0"/>
          <a:effectRef idx="0"/>
          <a:fontRef idx="minor"/>
        </p:style>
      </p:sp>
      <p:sp>
        <p:nvSpPr>
          <p:cNvPr id="484" name="CustomShape 6"/>
          <p:cNvSpPr/>
          <p:nvPr/>
        </p:nvSpPr>
        <p:spPr>
          <a:xfrm>
            <a:off x="8364960" y="3235680"/>
            <a:ext cx="127440" cy="274680"/>
          </a:xfrm>
          <a:prstGeom prst="rect">
            <a:avLst/>
          </a:prstGeom>
          <a:noFill/>
          <a:ln>
            <a:noFill/>
          </a:ln>
        </p:spPr>
        <p:style>
          <a:lnRef idx="0"/>
          <a:fillRef idx="0"/>
          <a:effectRef idx="0"/>
          <a:fontRef idx="minor"/>
        </p:style>
        <p:txBody>
          <a:bodyPr wrap="none" lIns="0" rIns="0" tIns="0" bIns="0"/>
          <a:p>
            <a:pPr>
              <a:lnSpc>
                <a:spcPct val="100000"/>
              </a:lnSpc>
            </a:pPr>
            <a:r>
              <a:rPr lang="en-US" sz="1800" spc="-1" strike="noStrike">
                <a:solidFill>
                  <a:srgbClr val="ff0000"/>
                </a:solidFill>
                <a:uFill>
                  <a:solidFill>
                    <a:srgbClr val="ffffff"/>
                  </a:solidFill>
                </a:uFill>
                <a:latin typeface="Arial"/>
                <a:ea typeface="Arial Unicode MS"/>
              </a:rPr>
              <a:t>2</a:t>
            </a:r>
            <a:endParaRPr lang="en-US" sz="1800" spc="-1" strike="noStrike">
              <a:solidFill>
                <a:srgbClr val="000000"/>
              </a:solidFill>
              <a:uFill>
                <a:solidFill>
                  <a:srgbClr val="ffffff"/>
                </a:solidFill>
              </a:uFill>
              <a:latin typeface="Arial"/>
            </a:endParaRPr>
          </a:p>
        </p:txBody>
      </p:sp>
      <p:pic>
        <p:nvPicPr>
          <p:cNvPr id="485" name="Picture 9" descr=""/>
          <p:cNvPicPr/>
          <p:nvPr/>
        </p:nvPicPr>
        <p:blipFill>
          <a:blip r:embed="rId2"/>
          <a:stretch/>
        </p:blipFill>
        <p:spPr>
          <a:xfrm>
            <a:off x="6660720" y="3625920"/>
            <a:ext cx="2157840" cy="1938600"/>
          </a:xfrm>
          <a:prstGeom prst="rect">
            <a:avLst/>
          </a:prstGeom>
          <a:ln>
            <a:noFill/>
          </a:ln>
        </p:spPr>
      </p:pic>
      <p:sp>
        <p:nvSpPr>
          <p:cNvPr id="486" name="CustomShape 7"/>
          <p:cNvSpPr/>
          <p:nvPr/>
        </p:nvSpPr>
        <p:spPr>
          <a:xfrm>
            <a:off x="7413480" y="4782960"/>
            <a:ext cx="344520" cy="853560"/>
          </a:xfrm>
          <a:prstGeom prst="ellipse">
            <a:avLst/>
          </a:prstGeom>
          <a:noFill/>
          <a:ln w="6480">
            <a:solidFill>
              <a:srgbClr val="ff0000"/>
            </a:solidFill>
            <a:miter/>
          </a:ln>
        </p:spPr>
        <p:style>
          <a:lnRef idx="0"/>
          <a:fillRef idx="0"/>
          <a:effectRef idx="0"/>
          <a:fontRef idx="minor"/>
        </p:style>
      </p:sp>
      <p:sp>
        <p:nvSpPr>
          <p:cNvPr id="487" name="CustomShape 8"/>
          <p:cNvSpPr/>
          <p:nvPr/>
        </p:nvSpPr>
        <p:spPr>
          <a:xfrm>
            <a:off x="8754480" y="4754160"/>
            <a:ext cx="127440" cy="274680"/>
          </a:xfrm>
          <a:prstGeom prst="rect">
            <a:avLst/>
          </a:prstGeom>
          <a:noFill/>
          <a:ln>
            <a:noFill/>
          </a:ln>
        </p:spPr>
        <p:style>
          <a:lnRef idx="0"/>
          <a:fillRef idx="0"/>
          <a:effectRef idx="0"/>
          <a:fontRef idx="minor"/>
        </p:style>
        <p:txBody>
          <a:bodyPr wrap="none" lIns="0" rIns="0" tIns="0" bIns="0"/>
          <a:p>
            <a:pPr>
              <a:lnSpc>
                <a:spcPct val="100000"/>
              </a:lnSpc>
            </a:pPr>
            <a:r>
              <a:rPr lang="en-US" sz="1800" spc="-1" strike="noStrike">
                <a:solidFill>
                  <a:srgbClr val="ff0000"/>
                </a:solidFill>
                <a:uFill>
                  <a:solidFill>
                    <a:srgbClr val="ffffff"/>
                  </a:solidFill>
                </a:uFill>
                <a:latin typeface="Arial"/>
                <a:ea typeface="Arial Unicode MS"/>
              </a:rPr>
              <a:t>4</a:t>
            </a:r>
            <a:endParaRPr lang="en-US" sz="1800" spc="-1" strike="noStrike">
              <a:solidFill>
                <a:srgbClr val="000000"/>
              </a:solidFill>
              <a:uFill>
                <a:solidFill>
                  <a:srgbClr val="ffffff"/>
                </a:solidFill>
              </a:uFill>
              <a:latin typeface="Arial"/>
            </a:endParaRPr>
          </a:p>
        </p:txBody>
      </p:sp>
      <p:sp>
        <p:nvSpPr>
          <p:cNvPr id="488" name="CustomShape 9"/>
          <p:cNvSpPr/>
          <p:nvPr/>
        </p:nvSpPr>
        <p:spPr>
          <a:xfrm>
            <a:off x="7284960" y="4754160"/>
            <a:ext cx="127440" cy="274680"/>
          </a:xfrm>
          <a:prstGeom prst="rect">
            <a:avLst/>
          </a:prstGeom>
          <a:noFill/>
          <a:ln>
            <a:noFill/>
          </a:ln>
        </p:spPr>
        <p:style>
          <a:lnRef idx="0"/>
          <a:fillRef idx="0"/>
          <a:effectRef idx="0"/>
          <a:fontRef idx="minor"/>
        </p:style>
        <p:txBody>
          <a:bodyPr wrap="none" lIns="0" rIns="0" tIns="0" bIns="0"/>
          <a:p>
            <a:pPr>
              <a:lnSpc>
                <a:spcPct val="100000"/>
              </a:lnSpc>
            </a:pPr>
            <a:r>
              <a:rPr lang="en-US" sz="1800" spc="-1" strike="noStrike">
                <a:solidFill>
                  <a:srgbClr val="ff0000"/>
                </a:solidFill>
                <a:uFill>
                  <a:solidFill>
                    <a:srgbClr val="ffffff"/>
                  </a:solidFill>
                </a:uFill>
                <a:latin typeface="Arial"/>
                <a:ea typeface="Arial Unicode MS"/>
              </a:rPr>
              <a:t>3</a:t>
            </a:r>
            <a:endParaRPr lang="en-US" sz="1800" spc="-1" strike="noStrike">
              <a:solidFill>
                <a:srgbClr val="000000"/>
              </a:solidFill>
              <a:uFill>
                <a:solidFill>
                  <a:srgbClr val="ffffff"/>
                </a:solidFill>
              </a:uFill>
              <a:latin typeface="Arial"/>
            </a:endParaRPr>
          </a:p>
        </p:txBody>
      </p:sp>
      <p:sp>
        <p:nvSpPr>
          <p:cNvPr id="489" name="CustomShape 10"/>
          <p:cNvSpPr/>
          <p:nvPr/>
        </p:nvSpPr>
        <p:spPr>
          <a:xfrm>
            <a:off x="8415360" y="4787640"/>
            <a:ext cx="313920" cy="220680"/>
          </a:xfrm>
          <a:prstGeom prst="ellipse">
            <a:avLst/>
          </a:prstGeom>
          <a:noFill/>
          <a:ln w="6480">
            <a:solidFill>
              <a:srgbClr val="ff0000"/>
            </a:solidFill>
            <a:miter/>
          </a:ln>
        </p:spPr>
        <p:style>
          <a:lnRef idx="0"/>
          <a:fillRef idx="0"/>
          <a:effectRef idx="0"/>
          <a:fontRef idx="minor"/>
        </p:style>
      </p:sp>
      <p:sp>
        <p:nvSpPr>
          <p:cNvPr id="490" name="CustomShape 11"/>
          <p:cNvSpPr/>
          <p:nvPr/>
        </p:nvSpPr>
        <p:spPr>
          <a:xfrm>
            <a:off x="6999840" y="5086080"/>
            <a:ext cx="127440" cy="274680"/>
          </a:xfrm>
          <a:prstGeom prst="rect">
            <a:avLst/>
          </a:prstGeom>
          <a:noFill/>
          <a:ln>
            <a:noFill/>
          </a:ln>
        </p:spPr>
        <p:style>
          <a:lnRef idx="0"/>
          <a:fillRef idx="0"/>
          <a:effectRef idx="0"/>
          <a:fontRef idx="minor"/>
        </p:style>
        <p:txBody>
          <a:bodyPr wrap="none" lIns="0" rIns="0" tIns="0" bIns="0"/>
          <a:p>
            <a:pPr>
              <a:lnSpc>
                <a:spcPct val="100000"/>
              </a:lnSpc>
            </a:pPr>
            <a:r>
              <a:rPr lang="en-US" sz="1800" spc="-1" strike="noStrike">
                <a:solidFill>
                  <a:srgbClr val="ff0000"/>
                </a:solidFill>
                <a:uFill>
                  <a:solidFill>
                    <a:srgbClr val="ffffff"/>
                  </a:solidFill>
                </a:uFill>
                <a:latin typeface="Arial"/>
                <a:ea typeface="Arial Unicode MS"/>
              </a:rPr>
              <a:t>5</a:t>
            </a:r>
            <a:endParaRPr lang="en-US" sz="1800" spc="-1" strike="noStrike">
              <a:solidFill>
                <a:srgbClr val="000000"/>
              </a:solidFill>
              <a:uFill>
                <a:solidFill>
                  <a:srgbClr val="ffffff"/>
                </a:solidFill>
              </a:uFill>
              <a:latin typeface="Arial"/>
            </a:endParaRPr>
          </a:p>
        </p:txBody>
      </p:sp>
      <p:sp>
        <p:nvSpPr>
          <p:cNvPr id="491" name="CustomShape 12"/>
          <p:cNvSpPr/>
          <p:nvPr/>
        </p:nvSpPr>
        <p:spPr>
          <a:xfrm>
            <a:off x="6660720" y="5119560"/>
            <a:ext cx="313920" cy="220680"/>
          </a:xfrm>
          <a:prstGeom prst="ellipse">
            <a:avLst/>
          </a:prstGeom>
          <a:noFill/>
          <a:ln w="6480">
            <a:solidFill>
              <a:srgbClr val="ff0000"/>
            </a:solidFill>
            <a:miter/>
          </a:ln>
        </p:spPr>
        <p:style>
          <a:lnRef idx="0"/>
          <a:fillRef idx="0"/>
          <a:effectRef idx="0"/>
          <a:fontRef idx="minor"/>
        </p:style>
      </p:sp>
      <p:pic>
        <p:nvPicPr>
          <p:cNvPr id="492" name="Picture 14" descr=""/>
          <p:cNvPicPr/>
          <p:nvPr/>
        </p:nvPicPr>
        <p:blipFill>
          <a:blip r:embed="rId3"/>
          <a:stretch/>
        </p:blipFill>
        <p:spPr>
          <a:xfrm>
            <a:off x="1751040" y="5988960"/>
            <a:ext cx="5165640" cy="392040"/>
          </a:xfrm>
          <a:prstGeom prst="rect">
            <a:avLst/>
          </a:prstGeom>
          <a:ln>
            <a:noFill/>
          </a:ln>
        </p:spPr>
      </p:pic>
      <p:sp>
        <p:nvSpPr>
          <p:cNvPr id="493" name="CustomShape 13"/>
          <p:cNvSpPr/>
          <p:nvPr/>
        </p:nvSpPr>
        <p:spPr>
          <a:xfrm>
            <a:off x="2431800" y="6132960"/>
            <a:ext cx="816120" cy="265320"/>
          </a:xfrm>
          <a:prstGeom prst="ellipse">
            <a:avLst/>
          </a:prstGeom>
          <a:noFill/>
          <a:ln w="6480">
            <a:solidFill>
              <a:srgbClr val="ff0000"/>
            </a:solidFill>
            <a:miter/>
          </a:ln>
        </p:spPr>
        <p:style>
          <a:lnRef idx="0"/>
          <a:fillRef idx="0"/>
          <a:effectRef idx="0"/>
          <a:fontRef idx="minor"/>
        </p:style>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4"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Enjoy Event Web Site</a:t>
            </a:r>
            <a:endParaRPr lang="de-DE" sz="1800" spc="-1" strike="noStrike">
              <a:solidFill>
                <a:srgbClr val="000000"/>
              </a:solidFill>
              <a:uFill>
                <a:solidFill>
                  <a:srgbClr val="ffffff"/>
                </a:solidFill>
              </a:uFill>
              <a:latin typeface="Arial"/>
            </a:endParaRPr>
          </a:p>
        </p:txBody>
      </p:sp>
      <p:sp>
        <p:nvSpPr>
          <p:cNvPr id="495" name="TextShape 2"/>
          <p:cNvSpPr txBox="1"/>
          <p:nvPr/>
        </p:nvSpPr>
        <p:spPr>
          <a:xfrm>
            <a:off x="324000" y="169200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In the ”Events” tab click on event name link</a:t>
            </a: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This opens the event web site</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Overview shows regatta</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Generic event logo</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Generic event stage image</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Empty leaderboard with columns for races</a:t>
            </a:r>
            <a:endParaRPr lang="de-DE" sz="1600" spc="-1" strike="noStrike">
              <a:solidFill>
                <a:srgbClr val="000000"/>
              </a:solidFill>
              <a:uFill>
                <a:solidFill>
                  <a:srgbClr val="ffffff"/>
                </a:solidFill>
              </a:uFill>
              <a:latin typeface="Arial"/>
            </a:endParaRPr>
          </a:p>
        </p:txBody>
      </p:sp>
      <p:pic>
        <p:nvPicPr>
          <p:cNvPr id="496" name="Picture 5" descr=""/>
          <p:cNvPicPr/>
          <p:nvPr/>
        </p:nvPicPr>
        <p:blipFill>
          <a:blip r:embed="rId1"/>
          <a:stretch/>
        </p:blipFill>
        <p:spPr>
          <a:xfrm>
            <a:off x="5566680" y="1353240"/>
            <a:ext cx="3251520" cy="2254320"/>
          </a:xfrm>
          <a:prstGeom prst="rect">
            <a:avLst/>
          </a:prstGeom>
          <a:ln>
            <a:noFill/>
          </a:ln>
        </p:spPr>
      </p:pic>
      <p:pic>
        <p:nvPicPr>
          <p:cNvPr id="497" name="Picture 7" descr=""/>
          <p:cNvPicPr/>
          <p:nvPr/>
        </p:nvPicPr>
        <p:blipFill>
          <a:blip r:embed="rId2"/>
          <a:stretch/>
        </p:blipFill>
        <p:spPr>
          <a:xfrm>
            <a:off x="5566680" y="3881160"/>
            <a:ext cx="3251520" cy="2254320"/>
          </a:xfrm>
          <a:prstGeom prst="rect">
            <a:avLst/>
          </a:prstGeom>
          <a:ln>
            <a:noFill/>
          </a:ln>
        </p:spPr>
      </p:pic>
      <p:pic>
        <p:nvPicPr>
          <p:cNvPr id="498" name="Picture 9" descr=""/>
          <p:cNvPicPr/>
          <p:nvPr/>
        </p:nvPicPr>
        <p:blipFill>
          <a:blip r:embed="rId3"/>
          <a:stretch/>
        </p:blipFill>
        <p:spPr>
          <a:xfrm>
            <a:off x="979200" y="2109600"/>
            <a:ext cx="3166200" cy="1356840"/>
          </a:xfrm>
          <a:prstGeom prst="rect">
            <a:avLst/>
          </a:prstGeom>
          <a:ln>
            <a:noFill/>
          </a:ln>
        </p:spPr>
      </p:pic>
      <p:sp>
        <p:nvSpPr>
          <p:cNvPr id="499" name="CustomShape 3"/>
          <p:cNvSpPr/>
          <p:nvPr/>
        </p:nvSpPr>
        <p:spPr>
          <a:xfrm>
            <a:off x="2088720" y="2866680"/>
            <a:ext cx="390600" cy="190440"/>
          </a:xfrm>
          <a:prstGeom prst="ellipse">
            <a:avLst/>
          </a:prstGeom>
          <a:noFill/>
          <a:ln w="6480">
            <a:solidFill>
              <a:srgbClr val="ff0000"/>
            </a:solidFill>
            <a:miter/>
          </a:ln>
        </p:spPr>
        <p:style>
          <a:lnRef idx="0"/>
          <a:fillRef idx="0"/>
          <a:effectRef idx="0"/>
          <a:fontRef idx="minor"/>
        </p:style>
      </p:sp>
      <p:pic>
        <p:nvPicPr>
          <p:cNvPr id="500" name="Picture 18" descr=""/>
          <p:cNvPicPr/>
          <p:nvPr/>
        </p:nvPicPr>
        <p:blipFill>
          <a:blip r:embed="rId4"/>
          <a:stretch/>
        </p:blipFill>
        <p:spPr>
          <a:xfrm>
            <a:off x="2867040" y="5523840"/>
            <a:ext cx="2063880" cy="986400"/>
          </a:xfrm>
          <a:prstGeom prst="rect">
            <a:avLst/>
          </a:prstGeom>
          <a:ln>
            <a:noFill/>
          </a:ln>
        </p:spPr>
      </p:pic>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1"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Adding Competitors</a:t>
            </a:r>
            <a:endParaRPr lang="de-DE" sz="1800" spc="-1" strike="noStrike">
              <a:solidFill>
                <a:srgbClr val="000000"/>
              </a:solidFill>
              <a:uFill>
                <a:solidFill>
                  <a:srgbClr val="ffffff"/>
                </a:solidFill>
              </a:uFill>
              <a:latin typeface="Arial"/>
            </a:endParaRPr>
          </a:p>
        </p:txBody>
      </p:sp>
      <p:sp>
        <p:nvSpPr>
          <p:cNvPr id="502" name="TextShape 2"/>
          <p:cNvSpPr txBox="1"/>
          <p:nvPr/>
        </p:nvSpPr>
        <p:spPr>
          <a:xfrm>
            <a:off x="324000" y="169200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Go to Connectors</a:t>
            </a:r>
            <a:r>
              <a:rPr lang="de-DE" sz="1800" spc="-1" strike="noStrike">
                <a:solidFill>
                  <a:srgbClr val="000000"/>
                </a:solidFill>
                <a:uFill>
                  <a:solidFill>
                    <a:srgbClr val="ffffff"/>
                  </a:solidFill>
                </a:uFill>
                <a:latin typeface="Wingdings"/>
              </a:rPr>
              <a:t></a:t>
            </a:r>
            <a:r>
              <a:rPr lang="de-DE" sz="1800" spc="-1" strike="noStrike">
                <a:solidFill>
                  <a:srgbClr val="000000"/>
                </a:solidFill>
                <a:uFill>
                  <a:solidFill>
                    <a:srgbClr val="ffffff"/>
                  </a:solidFill>
                </a:uFill>
                <a:latin typeface="Arial"/>
              </a:rPr>
              <a:t>Smartphone Tracking</a:t>
            </a: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Click “Competitor Registrations”     icon for leaderboard</a:t>
            </a: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Click “Add Competitor” and fill in at least</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Name</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Sail number</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Nationality</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E-Mail (if you want to invite the competitor to smartphone tracking later)</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Boat Class (pre-filled from regatta data)</a:t>
            </a:r>
            <a:endParaRPr lang="de-DE" sz="1600" spc="-1" strike="noStrike">
              <a:solidFill>
                <a:srgbClr val="000000"/>
              </a:solidFill>
              <a:uFill>
                <a:solidFill>
                  <a:srgbClr val="ffffff"/>
                </a:solidFill>
              </a:uFill>
              <a:latin typeface="Arial"/>
            </a:endParaRPr>
          </a:p>
        </p:txBody>
      </p:sp>
      <p:pic>
        <p:nvPicPr>
          <p:cNvPr id="503" name="Picture 3" descr=""/>
          <p:cNvPicPr/>
          <p:nvPr/>
        </p:nvPicPr>
        <p:blipFill>
          <a:blip r:embed="rId1"/>
          <a:stretch/>
        </p:blipFill>
        <p:spPr>
          <a:xfrm>
            <a:off x="5289120" y="1290240"/>
            <a:ext cx="3529080" cy="1299600"/>
          </a:xfrm>
          <a:prstGeom prst="rect">
            <a:avLst/>
          </a:prstGeom>
          <a:ln>
            <a:noFill/>
          </a:ln>
        </p:spPr>
      </p:pic>
      <p:sp>
        <p:nvSpPr>
          <p:cNvPr id="504" name="CustomShape 3"/>
          <p:cNvSpPr/>
          <p:nvPr/>
        </p:nvSpPr>
        <p:spPr>
          <a:xfrm>
            <a:off x="5364720" y="2075760"/>
            <a:ext cx="553320" cy="223920"/>
          </a:xfrm>
          <a:prstGeom prst="ellipse">
            <a:avLst/>
          </a:prstGeom>
          <a:noFill/>
          <a:ln w="6480">
            <a:solidFill>
              <a:srgbClr val="ff0000"/>
            </a:solidFill>
            <a:miter/>
          </a:ln>
        </p:spPr>
        <p:style>
          <a:lnRef idx="0"/>
          <a:fillRef idx="0"/>
          <a:effectRef idx="0"/>
          <a:fontRef idx="minor"/>
        </p:style>
      </p:sp>
      <p:sp>
        <p:nvSpPr>
          <p:cNvPr id="505" name="CustomShape 4"/>
          <p:cNvSpPr/>
          <p:nvPr/>
        </p:nvSpPr>
        <p:spPr>
          <a:xfrm>
            <a:off x="8107200" y="1257480"/>
            <a:ext cx="711000" cy="223920"/>
          </a:xfrm>
          <a:prstGeom prst="ellipse">
            <a:avLst/>
          </a:prstGeom>
          <a:noFill/>
          <a:ln w="6480">
            <a:solidFill>
              <a:srgbClr val="ff0000"/>
            </a:solidFill>
            <a:miter/>
          </a:ln>
        </p:spPr>
        <p:style>
          <a:lnRef idx="0"/>
          <a:fillRef idx="0"/>
          <a:effectRef idx="0"/>
          <a:fontRef idx="minor"/>
        </p:style>
      </p:sp>
      <p:sp>
        <p:nvSpPr>
          <p:cNvPr id="506" name="CustomShape 5"/>
          <p:cNvSpPr/>
          <p:nvPr/>
        </p:nvSpPr>
        <p:spPr>
          <a:xfrm>
            <a:off x="7287120" y="1940040"/>
            <a:ext cx="123120" cy="191160"/>
          </a:xfrm>
          <a:prstGeom prst="ellipse">
            <a:avLst/>
          </a:prstGeom>
          <a:noFill/>
          <a:ln w="6480">
            <a:solidFill>
              <a:srgbClr val="ff0000"/>
            </a:solidFill>
            <a:miter/>
          </a:ln>
        </p:spPr>
        <p:style>
          <a:lnRef idx="0"/>
          <a:fillRef idx="0"/>
          <a:effectRef idx="0"/>
          <a:fontRef idx="minor"/>
        </p:style>
      </p:sp>
      <p:pic>
        <p:nvPicPr>
          <p:cNvPr id="507" name="Picture 4" descr=""/>
          <p:cNvPicPr/>
          <p:nvPr/>
        </p:nvPicPr>
        <p:blipFill>
          <a:blip r:embed="rId2"/>
          <a:stretch/>
        </p:blipFill>
        <p:spPr>
          <a:xfrm>
            <a:off x="687240" y="2838240"/>
            <a:ext cx="7633440" cy="1385640"/>
          </a:xfrm>
          <a:prstGeom prst="rect">
            <a:avLst/>
          </a:prstGeom>
          <a:ln>
            <a:noFill/>
          </a:ln>
        </p:spPr>
      </p:pic>
      <p:sp>
        <p:nvSpPr>
          <p:cNvPr id="508" name="CustomShape 6"/>
          <p:cNvSpPr/>
          <p:nvPr/>
        </p:nvSpPr>
        <p:spPr>
          <a:xfrm>
            <a:off x="687240" y="2926800"/>
            <a:ext cx="613800" cy="223920"/>
          </a:xfrm>
          <a:prstGeom prst="ellipse">
            <a:avLst/>
          </a:prstGeom>
          <a:noFill/>
          <a:ln w="6480">
            <a:solidFill>
              <a:srgbClr val="ff0000"/>
            </a:solidFill>
            <a:miter/>
          </a:ln>
        </p:spPr>
        <p:style>
          <a:lnRef idx="0"/>
          <a:fillRef idx="0"/>
          <a:effectRef idx="0"/>
          <a:fontRef idx="minor"/>
        </p:style>
      </p:sp>
      <p:pic>
        <p:nvPicPr>
          <p:cNvPr id="509" name="Picture 13" descr=""/>
          <p:cNvPicPr/>
          <p:nvPr/>
        </p:nvPicPr>
        <p:blipFill>
          <a:blip r:embed="rId3"/>
          <a:stretch/>
        </p:blipFill>
        <p:spPr>
          <a:xfrm>
            <a:off x="6296040" y="4224600"/>
            <a:ext cx="2567160" cy="1464480"/>
          </a:xfrm>
          <a:prstGeom prst="rect">
            <a:avLst/>
          </a:prstGeom>
          <a:ln>
            <a:noFill/>
          </a:ln>
        </p:spPr>
      </p:pic>
      <p:pic>
        <p:nvPicPr>
          <p:cNvPr id="510" name="Picture 14" descr=""/>
          <p:cNvPicPr/>
          <p:nvPr/>
        </p:nvPicPr>
        <p:blipFill>
          <a:blip r:embed="rId4"/>
          <a:stretch/>
        </p:blipFill>
        <p:spPr>
          <a:xfrm>
            <a:off x="3605400" y="2590200"/>
            <a:ext cx="171000" cy="209160"/>
          </a:xfrm>
          <a:prstGeom prst="rect">
            <a:avLst/>
          </a:prstGeom>
          <a:ln>
            <a:noFill/>
          </a:ln>
        </p:spPr>
      </p:pic>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1"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Adding Competitors (2)</a:t>
            </a:r>
            <a:endParaRPr lang="de-DE" sz="1800" spc="-1" strike="noStrike">
              <a:solidFill>
                <a:srgbClr val="000000"/>
              </a:solidFill>
              <a:uFill>
                <a:solidFill>
                  <a:srgbClr val="ffffff"/>
                </a:solidFill>
              </a:uFill>
              <a:latin typeface="Arial"/>
            </a:endParaRPr>
          </a:p>
        </p:txBody>
      </p:sp>
      <p:sp>
        <p:nvSpPr>
          <p:cNvPr id="512" name="TextShape 2"/>
          <p:cNvSpPr txBox="1"/>
          <p:nvPr/>
        </p:nvSpPr>
        <p:spPr>
          <a:xfrm>
            <a:off x="324000" y="169200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Add more competitors, as required</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Add existing competitors</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Select competitor in the right table (</a:t>
            </a:r>
            <a:r>
              <a:rPr lang="de-DE" sz="1800" spc="-1" strike="noStrike">
                <a:solidFill>
                  <a:srgbClr val="ff0000"/>
                </a:solidFill>
                <a:uFill>
                  <a:solidFill>
                    <a:srgbClr val="ffffff"/>
                  </a:solidFill>
                </a:uFill>
                <a:latin typeface="Arial"/>
              </a:rPr>
              <a:t>1</a:t>
            </a:r>
            <a:r>
              <a:rPr lang="de-DE" sz="1800" spc="-1" strike="noStrike">
                <a:solidFill>
                  <a:srgbClr val="000000"/>
                </a:solidFill>
                <a:uFill>
                  <a:solidFill>
                    <a:srgbClr val="ffffff"/>
                  </a:solidFill>
                </a:uFill>
                <a:latin typeface="Arial"/>
              </a:rPr>
              <a:t>)</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Press the “&lt;“ button to assign competitor to leaderboard (</a:t>
            </a:r>
            <a:r>
              <a:rPr lang="de-DE" sz="1800" spc="-1" strike="noStrike">
                <a:solidFill>
                  <a:srgbClr val="ff0000"/>
                </a:solidFill>
                <a:uFill>
                  <a:solidFill>
                    <a:srgbClr val="ffffff"/>
                  </a:solidFill>
                </a:uFill>
                <a:latin typeface="Arial"/>
              </a:rPr>
              <a:t>2</a:t>
            </a:r>
            <a:r>
              <a:rPr lang="de-DE" sz="1800" spc="-1" strike="noStrike">
                <a:solidFill>
                  <a:srgbClr val="000000"/>
                </a:solidFill>
                <a:uFill>
                  <a:solidFill>
                    <a:srgbClr val="ffffff"/>
                  </a:solidFill>
                </a:uFill>
                <a:latin typeface="Arial"/>
              </a:rPr>
              <a:t>)</a:t>
            </a:r>
            <a:endParaRPr lang="de-DE" sz="16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Leaderboard now shows the competitors</a:t>
            </a: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p:txBody>
      </p:sp>
      <p:pic>
        <p:nvPicPr>
          <p:cNvPr id="513" name="Picture 7" descr=""/>
          <p:cNvPicPr/>
          <p:nvPr/>
        </p:nvPicPr>
        <p:blipFill>
          <a:blip r:embed="rId1"/>
          <a:stretch/>
        </p:blipFill>
        <p:spPr>
          <a:xfrm>
            <a:off x="625680" y="3248280"/>
            <a:ext cx="7799040" cy="1585440"/>
          </a:xfrm>
          <a:prstGeom prst="rect">
            <a:avLst/>
          </a:prstGeom>
          <a:ln>
            <a:noFill/>
          </a:ln>
        </p:spPr>
      </p:pic>
      <p:sp>
        <p:nvSpPr>
          <p:cNvPr id="514" name="CustomShape 3"/>
          <p:cNvSpPr/>
          <p:nvPr/>
        </p:nvSpPr>
        <p:spPr>
          <a:xfrm>
            <a:off x="5761440" y="4141440"/>
            <a:ext cx="167760" cy="221040"/>
          </a:xfrm>
          <a:prstGeom prst="ellipse">
            <a:avLst/>
          </a:prstGeom>
          <a:noFill/>
          <a:ln w="6480">
            <a:solidFill>
              <a:srgbClr val="ff0000"/>
            </a:solidFill>
            <a:miter/>
          </a:ln>
        </p:spPr>
        <p:style>
          <a:lnRef idx="0"/>
          <a:fillRef idx="0"/>
          <a:effectRef idx="0"/>
          <a:fontRef idx="minor"/>
        </p:style>
      </p:sp>
      <p:sp>
        <p:nvSpPr>
          <p:cNvPr id="515" name="CustomShape 4"/>
          <p:cNvSpPr/>
          <p:nvPr/>
        </p:nvSpPr>
        <p:spPr>
          <a:xfrm>
            <a:off x="5593320" y="3930480"/>
            <a:ext cx="167760" cy="221040"/>
          </a:xfrm>
          <a:prstGeom prst="ellipse">
            <a:avLst/>
          </a:prstGeom>
          <a:noFill/>
          <a:ln w="6480">
            <a:solidFill>
              <a:srgbClr val="ff0000"/>
            </a:solidFill>
            <a:miter/>
          </a:ln>
        </p:spPr>
        <p:style>
          <a:lnRef idx="0"/>
          <a:fillRef idx="0"/>
          <a:effectRef idx="0"/>
          <a:fontRef idx="minor"/>
        </p:style>
      </p:sp>
      <p:sp>
        <p:nvSpPr>
          <p:cNvPr id="516" name="CustomShape 5"/>
          <p:cNvSpPr/>
          <p:nvPr/>
        </p:nvSpPr>
        <p:spPr>
          <a:xfrm>
            <a:off x="5929560" y="4113720"/>
            <a:ext cx="127440" cy="274680"/>
          </a:xfrm>
          <a:prstGeom prst="rect">
            <a:avLst/>
          </a:prstGeom>
          <a:noFill/>
          <a:ln>
            <a:noFill/>
          </a:ln>
        </p:spPr>
        <p:style>
          <a:lnRef idx="0"/>
          <a:fillRef idx="0"/>
          <a:effectRef idx="0"/>
          <a:fontRef idx="minor"/>
        </p:style>
        <p:txBody>
          <a:bodyPr wrap="none" lIns="0" rIns="0" tIns="0" bIns="0"/>
          <a:p>
            <a:pPr>
              <a:lnSpc>
                <a:spcPct val="100000"/>
              </a:lnSpc>
            </a:pPr>
            <a:r>
              <a:rPr lang="en-US" sz="1800" spc="-1" strike="noStrike">
                <a:solidFill>
                  <a:srgbClr val="ff0000"/>
                </a:solidFill>
                <a:uFill>
                  <a:solidFill>
                    <a:srgbClr val="ffffff"/>
                  </a:solidFill>
                </a:uFill>
                <a:latin typeface="Arial"/>
                <a:ea typeface="Arial Unicode MS"/>
              </a:rPr>
              <a:t>1</a:t>
            </a:r>
            <a:endParaRPr lang="en-US" sz="1800" spc="-1" strike="noStrike">
              <a:solidFill>
                <a:srgbClr val="000000"/>
              </a:solidFill>
              <a:uFill>
                <a:solidFill>
                  <a:srgbClr val="ffffff"/>
                </a:solidFill>
              </a:uFill>
              <a:latin typeface="Arial"/>
            </a:endParaRPr>
          </a:p>
        </p:txBody>
      </p:sp>
      <p:sp>
        <p:nvSpPr>
          <p:cNvPr id="517" name="CustomShape 6"/>
          <p:cNvSpPr/>
          <p:nvPr/>
        </p:nvSpPr>
        <p:spPr>
          <a:xfrm>
            <a:off x="5433120" y="3902760"/>
            <a:ext cx="127440" cy="274680"/>
          </a:xfrm>
          <a:prstGeom prst="rect">
            <a:avLst/>
          </a:prstGeom>
          <a:noFill/>
          <a:ln>
            <a:noFill/>
          </a:ln>
        </p:spPr>
        <p:style>
          <a:lnRef idx="0"/>
          <a:fillRef idx="0"/>
          <a:effectRef idx="0"/>
          <a:fontRef idx="minor"/>
        </p:style>
        <p:txBody>
          <a:bodyPr wrap="none" lIns="0" rIns="0" tIns="0" bIns="0"/>
          <a:p>
            <a:pPr>
              <a:lnSpc>
                <a:spcPct val="100000"/>
              </a:lnSpc>
            </a:pPr>
            <a:r>
              <a:rPr lang="en-US" sz="1800" spc="-1" strike="noStrike">
                <a:solidFill>
                  <a:srgbClr val="ff0000"/>
                </a:solidFill>
                <a:uFill>
                  <a:solidFill>
                    <a:srgbClr val="ffffff"/>
                  </a:solidFill>
                </a:uFill>
                <a:latin typeface="Arial"/>
                <a:ea typeface="Arial Unicode MS"/>
              </a:rPr>
              <a:t>2</a:t>
            </a:r>
            <a:endParaRPr lang="en-US" sz="1800" spc="-1" strike="noStrike">
              <a:solidFill>
                <a:srgbClr val="000000"/>
              </a:solidFill>
              <a:uFill>
                <a:solidFill>
                  <a:srgbClr val="ffffff"/>
                </a:solidFill>
              </a:uFill>
              <a:latin typeface="Arial"/>
            </a:endParaRPr>
          </a:p>
        </p:txBody>
      </p:sp>
      <p:pic>
        <p:nvPicPr>
          <p:cNvPr id="518" name="Picture 19" descr=""/>
          <p:cNvPicPr/>
          <p:nvPr/>
        </p:nvPicPr>
        <p:blipFill>
          <a:blip r:embed="rId2"/>
          <a:stretch/>
        </p:blipFill>
        <p:spPr>
          <a:xfrm>
            <a:off x="2237040" y="5368320"/>
            <a:ext cx="4387680" cy="96588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9"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Entering Scores in Administration Console</a:t>
            </a:r>
            <a:endParaRPr lang="de-DE" sz="1800" spc="-1" strike="noStrike">
              <a:solidFill>
                <a:srgbClr val="000000"/>
              </a:solidFill>
              <a:uFill>
                <a:solidFill>
                  <a:srgbClr val="ffffff"/>
                </a:solidFill>
              </a:uFill>
              <a:latin typeface="Arial"/>
            </a:endParaRPr>
          </a:p>
        </p:txBody>
      </p:sp>
      <p:sp>
        <p:nvSpPr>
          <p:cNvPr id="520" name="TextShape 2"/>
          <p:cNvSpPr txBox="1"/>
          <p:nvPr/>
        </p:nvSpPr>
        <p:spPr>
          <a:xfrm>
            <a:off x="324000" y="169200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Go to Leaderboards </a:t>
            </a:r>
            <a:r>
              <a:rPr lang="de-DE" sz="1800" spc="-1" strike="noStrike">
                <a:solidFill>
                  <a:srgbClr val="000000"/>
                </a:solidFill>
                <a:uFill>
                  <a:solidFill>
                    <a:srgbClr val="ffffff"/>
                  </a:solidFill>
                </a:uFill>
                <a:latin typeface="Wingdings"/>
              </a:rPr>
              <a:t></a:t>
            </a:r>
            <a:r>
              <a:rPr lang="de-DE" sz="1800" spc="-1" strike="noStrike">
                <a:solidFill>
                  <a:srgbClr val="000000"/>
                </a:solidFill>
                <a:uFill>
                  <a:solidFill>
                    <a:srgbClr val="ffffff"/>
                  </a:solidFill>
                </a:uFill>
                <a:latin typeface="Arial"/>
              </a:rPr>
              <a:t> Leaderboards tab</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Click “Edit Scores” icon     in the leaderboard’s row</a:t>
            </a: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Edit leaderboard contents as desired</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Competitor’s display name (</a:t>
            </a:r>
            <a:r>
              <a:rPr lang="de-DE" sz="1800" spc="-1" strike="noStrike">
                <a:solidFill>
                  <a:srgbClr val="ff0000"/>
                </a:solidFill>
                <a:uFill>
                  <a:solidFill>
                    <a:srgbClr val="ffffff"/>
                  </a:solidFill>
                </a:uFill>
                <a:latin typeface="Arial"/>
              </a:rPr>
              <a:t>1</a:t>
            </a:r>
            <a:r>
              <a:rPr lang="de-DE" sz="1800" spc="-1" strike="noStrike">
                <a:solidFill>
                  <a:srgbClr val="000000"/>
                </a:solidFill>
                <a:uFill>
                  <a:solidFill>
                    <a:srgbClr val="ffffff"/>
                  </a:solidFill>
                </a:uFill>
                <a:latin typeface="Arial"/>
              </a:rPr>
              <a:t>)</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Carry-over score (</a:t>
            </a:r>
            <a:r>
              <a:rPr lang="de-DE" sz="1800" spc="-1" strike="noStrike">
                <a:solidFill>
                  <a:srgbClr val="ff0000"/>
                </a:solidFill>
                <a:uFill>
                  <a:solidFill>
                    <a:srgbClr val="ffffff"/>
                  </a:solidFill>
                </a:uFill>
                <a:latin typeface="Arial"/>
              </a:rPr>
              <a:t>2</a:t>
            </a:r>
            <a:r>
              <a:rPr lang="de-DE" sz="1800" spc="-1" strike="noStrike">
                <a:solidFill>
                  <a:srgbClr val="000000"/>
                </a:solidFill>
                <a:uFill>
                  <a:solidFill>
                    <a:srgbClr val="ffffff"/>
                  </a:solidFill>
                </a:uFill>
                <a:latin typeface="Arial"/>
              </a:rPr>
              <a:t>)</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Scoring code, such as DSQ, OCS (</a:t>
            </a:r>
            <a:r>
              <a:rPr lang="de-DE" sz="1800" spc="-1" strike="noStrike">
                <a:solidFill>
                  <a:srgbClr val="ff0000"/>
                </a:solidFill>
                <a:uFill>
                  <a:solidFill>
                    <a:srgbClr val="ffffff"/>
                  </a:solidFill>
                </a:uFill>
                <a:latin typeface="Arial"/>
              </a:rPr>
              <a:t>3</a:t>
            </a:r>
            <a:r>
              <a:rPr lang="de-DE" sz="1800" spc="-1" strike="noStrike">
                <a:solidFill>
                  <a:srgbClr val="000000"/>
                </a:solidFill>
                <a:uFill>
                  <a:solidFill>
                    <a:srgbClr val="ffffff"/>
                  </a:solidFill>
                </a:uFill>
                <a:latin typeface="Arial"/>
              </a:rPr>
              <a:t>)</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Competitor’s score in race (</a:t>
            </a:r>
            <a:r>
              <a:rPr lang="de-DE" sz="1800" spc="-1" strike="noStrike">
                <a:solidFill>
                  <a:srgbClr val="ff0000"/>
                </a:solidFill>
                <a:uFill>
                  <a:solidFill>
                    <a:srgbClr val="ffffff"/>
                  </a:solidFill>
                </a:uFill>
                <a:latin typeface="Arial"/>
              </a:rPr>
              <a:t>4</a:t>
            </a:r>
            <a:r>
              <a:rPr lang="de-DE" sz="1800" spc="-1" strike="noStrike">
                <a:solidFill>
                  <a:srgbClr val="000000"/>
                </a:solidFill>
                <a:uFill>
                  <a:solidFill>
                    <a:srgbClr val="ffffff"/>
                  </a:solidFill>
                </a:uFill>
                <a:latin typeface="Arial"/>
              </a:rPr>
              <a:t>)</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Update time (</a:t>
            </a:r>
            <a:r>
              <a:rPr lang="de-DE" sz="1800" spc="-1" strike="noStrike">
                <a:solidFill>
                  <a:srgbClr val="ff0000"/>
                </a:solidFill>
                <a:uFill>
                  <a:solidFill>
                    <a:srgbClr val="ffffff"/>
                  </a:solidFill>
                </a:uFill>
                <a:latin typeface="Arial"/>
              </a:rPr>
              <a:t>5</a:t>
            </a:r>
            <a:r>
              <a:rPr lang="de-DE" sz="1800" spc="-1" strike="noStrike">
                <a:solidFill>
                  <a:srgbClr val="000000"/>
                </a:solidFill>
                <a:uFill>
                  <a:solidFill>
                    <a:srgbClr val="ffffff"/>
                  </a:solidFill>
                </a:uFill>
                <a:latin typeface="Arial"/>
              </a:rPr>
              <a:t>)</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Optional comment (</a:t>
            </a:r>
            <a:r>
              <a:rPr lang="de-DE" sz="1800" spc="-1" strike="noStrike">
                <a:solidFill>
                  <a:srgbClr val="ff0000"/>
                </a:solidFill>
                <a:uFill>
                  <a:solidFill>
                    <a:srgbClr val="ffffff"/>
                  </a:solidFill>
                </a:uFill>
                <a:latin typeface="Arial"/>
              </a:rPr>
              <a:t>6</a:t>
            </a:r>
            <a:r>
              <a:rPr lang="de-DE" sz="1800" spc="-1" strike="noStrike">
                <a:solidFill>
                  <a:srgbClr val="000000"/>
                </a:solidFill>
                <a:uFill>
                  <a:solidFill>
                    <a:srgbClr val="ffffff"/>
                  </a:solidFill>
                </a:uFill>
                <a:latin typeface="Arial"/>
              </a:rPr>
              <a:t>)</a:t>
            </a:r>
            <a:endParaRPr lang="de-DE" sz="1600" spc="-1" strike="noStrike">
              <a:solidFill>
                <a:srgbClr val="000000"/>
              </a:solidFill>
              <a:uFill>
                <a:solidFill>
                  <a:srgbClr val="ffffff"/>
                </a:solidFill>
              </a:uFill>
              <a:latin typeface="Arial"/>
            </a:endParaRPr>
          </a:p>
        </p:txBody>
      </p:sp>
      <p:pic>
        <p:nvPicPr>
          <p:cNvPr id="521" name="Picture 3" descr=""/>
          <p:cNvPicPr/>
          <p:nvPr/>
        </p:nvPicPr>
        <p:blipFill>
          <a:blip r:embed="rId1"/>
          <a:stretch/>
        </p:blipFill>
        <p:spPr>
          <a:xfrm>
            <a:off x="1628280" y="2441520"/>
            <a:ext cx="4884480" cy="1243080"/>
          </a:xfrm>
          <a:prstGeom prst="rect">
            <a:avLst/>
          </a:prstGeom>
          <a:ln>
            <a:noFill/>
          </a:ln>
        </p:spPr>
      </p:pic>
      <p:sp>
        <p:nvSpPr>
          <p:cNvPr id="522" name="CustomShape 3"/>
          <p:cNvSpPr/>
          <p:nvPr/>
        </p:nvSpPr>
        <p:spPr>
          <a:xfrm>
            <a:off x="1685880" y="2763360"/>
            <a:ext cx="613800" cy="223920"/>
          </a:xfrm>
          <a:prstGeom prst="ellipse">
            <a:avLst/>
          </a:prstGeom>
          <a:noFill/>
          <a:ln w="6480">
            <a:solidFill>
              <a:srgbClr val="ff0000"/>
            </a:solidFill>
            <a:miter/>
          </a:ln>
        </p:spPr>
        <p:style>
          <a:lnRef idx="0"/>
          <a:fillRef idx="0"/>
          <a:effectRef idx="0"/>
          <a:fontRef idx="minor"/>
        </p:style>
      </p:sp>
      <p:sp>
        <p:nvSpPr>
          <p:cNvPr id="523" name="CustomShape 4"/>
          <p:cNvSpPr/>
          <p:nvPr/>
        </p:nvSpPr>
        <p:spPr>
          <a:xfrm>
            <a:off x="2388240" y="2410920"/>
            <a:ext cx="613800" cy="223920"/>
          </a:xfrm>
          <a:prstGeom prst="ellipse">
            <a:avLst/>
          </a:prstGeom>
          <a:noFill/>
          <a:ln w="6480">
            <a:solidFill>
              <a:srgbClr val="ff0000"/>
            </a:solidFill>
            <a:miter/>
          </a:ln>
        </p:spPr>
        <p:style>
          <a:lnRef idx="0"/>
          <a:fillRef idx="0"/>
          <a:effectRef idx="0"/>
          <a:fontRef idx="minor"/>
        </p:style>
      </p:sp>
      <p:sp>
        <p:nvSpPr>
          <p:cNvPr id="524" name="CustomShape 5"/>
          <p:cNvSpPr/>
          <p:nvPr/>
        </p:nvSpPr>
        <p:spPr>
          <a:xfrm>
            <a:off x="5530320" y="3247560"/>
            <a:ext cx="185400" cy="223920"/>
          </a:xfrm>
          <a:prstGeom prst="ellipse">
            <a:avLst/>
          </a:prstGeom>
          <a:noFill/>
          <a:ln w="6480">
            <a:solidFill>
              <a:srgbClr val="ff0000"/>
            </a:solidFill>
            <a:miter/>
          </a:ln>
        </p:spPr>
        <p:style>
          <a:lnRef idx="0"/>
          <a:fillRef idx="0"/>
          <a:effectRef idx="0"/>
          <a:fontRef idx="minor"/>
        </p:style>
      </p:sp>
      <p:pic>
        <p:nvPicPr>
          <p:cNvPr id="525" name="Picture 4" descr=""/>
          <p:cNvPicPr/>
          <p:nvPr/>
        </p:nvPicPr>
        <p:blipFill>
          <a:blip r:embed="rId2"/>
          <a:stretch/>
        </p:blipFill>
        <p:spPr>
          <a:xfrm>
            <a:off x="2748960" y="2176560"/>
            <a:ext cx="190080" cy="218880"/>
          </a:xfrm>
          <a:prstGeom prst="rect">
            <a:avLst/>
          </a:prstGeom>
          <a:ln>
            <a:noFill/>
          </a:ln>
        </p:spPr>
      </p:pic>
      <p:pic>
        <p:nvPicPr>
          <p:cNvPr id="526" name="Picture 5" descr=""/>
          <p:cNvPicPr/>
          <p:nvPr/>
        </p:nvPicPr>
        <p:blipFill>
          <a:blip r:embed="rId3"/>
          <a:stretch/>
        </p:blipFill>
        <p:spPr>
          <a:xfrm>
            <a:off x="4421880" y="3835440"/>
            <a:ext cx="4396320" cy="1418760"/>
          </a:xfrm>
          <a:prstGeom prst="rect">
            <a:avLst/>
          </a:prstGeom>
          <a:ln>
            <a:noFill/>
          </a:ln>
        </p:spPr>
      </p:pic>
      <p:sp>
        <p:nvSpPr>
          <p:cNvPr id="527" name="CustomShape 6"/>
          <p:cNvSpPr/>
          <p:nvPr/>
        </p:nvSpPr>
        <p:spPr>
          <a:xfrm>
            <a:off x="5677200" y="4795920"/>
            <a:ext cx="212760" cy="157320"/>
          </a:xfrm>
          <a:prstGeom prst="ellipse">
            <a:avLst/>
          </a:prstGeom>
          <a:noFill/>
          <a:ln w="6480">
            <a:solidFill>
              <a:srgbClr val="ff0000"/>
            </a:solidFill>
            <a:miter/>
          </a:ln>
        </p:spPr>
        <p:style>
          <a:lnRef idx="0"/>
          <a:fillRef idx="0"/>
          <a:effectRef idx="0"/>
          <a:fontRef idx="minor"/>
        </p:style>
      </p:sp>
      <p:sp>
        <p:nvSpPr>
          <p:cNvPr id="528" name="CustomShape 7"/>
          <p:cNvSpPr/>
          <p:nvPr/>
        </p:nvSpPr>
        <p:spPr>
          <a:xfrm>
            <a:off x="5890320" y="4795920"/>
            <a:ext cx="167760" cy="157320"/>
          </a:xfrm>
          <a:prstGeom prst="ellipse">
            <a:avLst/>
          </a:prstGeom>
          <a:noFill/>
          <a:ln w="6480">
            <a:solidFill>
              <a:srgbClr val="ff0000"/>
            </a:solidFill>
            <a:miter/>
          </a:ln>
        </p:spPr>
        <p:style>
          <a:lnRef idx="0"/>
          <a:fillRef idx="0"/>
          <a:effectRef idx="0"/>
          <a:fontRef idx="minor"/>
        </p:style>
      </p:sp>
      <p:sp>
        <p:nvSpPr>
          <p:cNvPr id="529" name="CustomShape 8"/>
          <p:cNvSpPr/>
          <p:nvPr/>
        </p:nvSpPr>
        <p:spPr>
          <a:xfrm>
            <a:off x="6212160" y="4795920"/>
            <a:ext cx="300600" cy="157320"/>
          </a:xfrm>
          <a:prstGeom prst="ellipse">
            <a:avLst/>
          </a:prstGeom>
          <a:noFill/>
          <a:ln w="6480">
            <a:solidFill>
              <a:srgbClr val="ff0000"/>
            </a:solidFill>
            <a:miter/>
          </a:ln>
        </p:spPr>
        <p:style>
          <a:lnRef idx="0"/>
          <a:fillRef idx="0"/>
          <a:effectRef idx="0"/>
          <a:fontRef idx="minor"/>
        </p:style>
      </p:sp>
      <p:sp>
        <p:nvSpPr>
          <p:cNvPr id="530" name="CustomShape 9"/>
          <p:cNvSpPr/>
          <p:nvPr/>
        </p:nvSpPr>
        <p:spPr>
          <a:xfrm>
            <a:off x="6568920" y="4795920"/>
            <a:ext cx="151200" cy="157320"/>
          </a:xfrm>
          <a:prstGeom prst="ellipse">
            <a:avLst/>
          </a:prstGeom>
          <a:noFill/>
          <a:ln w="6480">
            <a:solidFill>
              <a:srgbClr val="ff0000"/>
            </a:solidFill>
            <a:miter/>
          </a:ln>
        </p:spPr>
        <p:style>
          <a:lnRef idx="0"/>
          <a:fillRef idx="0"/>
          <a:effectRef idx="0"/>
          <a:fontRef idx="minor"/>
        </p:style>
      </p:sp>
      <p:sp>
        <p:nvSpPr>
          <p:cNvPr id="531" name="CustomShape 10"/>
          <p:cNvSpPr/>
          <p:nvPr/>
        </p:nvSpPr>
        <p:spPr>
          <a:xfrm>
            <a:off x="5122800" y="4106880"/>
            <a:ext cx="1210320" cy="178560"/>
          </a:xfrm>
          <a:prstGeom prst="ellipse">
            <a:avLst/>
          </a:prstGeom>
          <a:noFill/>
          <a:ln w="6480">
            <a:solidFill>
              <a:srgbClr val="ff0000"/>
            </a:solidFill>
            <a:miter/>
          </a:ln>
        </p:spPr>
        <p:style>
          <a:lnRef idx="0"/>
          <a:fillRef idx="0"/>
          <a:effectRef idx="0"/>
          <a:fontRef idx="minor"/>
        </p:style>
      </p:sp>
      <p:sp>
        <p:nvSpPr>
          <p:cNvPr id="532" name="CustomShape 11"/>
          <p:cNvSpPr/>
          <p:nvPr/>
        </p:nvSpPr>
        <p:spPr>
          <a:xfrm>
            <a:off x="5122800" y="4296960"/>
            <a:ext cx="767160" cy="95400"/>
          </a:xfrm>
          <a:prstGeom prst="ellipse">
            <a:avLst/>
          </a:prstGeom>
          <a:noFill/>
          <a:ln w="6480">
            <a:solidFill>
              <a:srgbClr val="ff0000"/>
            </a:solidFill>
            <a:miter/>
          </a:ln>
        </p:spPr>
        <p:style>
          <a:lnRef idx="0"/>
          <a:fillRef idx="0"/>
          <a:effectRef idx="0"/>
          <a:fontRef idx="minor"/>
        </p:style>
      </p:sp>
      <p:sp>
        <p:nvSpPr>
          <p:cNvPr id="533" name="CustomShape 12"/>
          <p:cNvSpPr/>
          <p:nvPr/>
        </p:nvSpPr>
        <p:spPr>
          <a:xfrm>
            <a:off x="6401520" y="4216680"/>
            <a:ext cx="113400" cy="243720"/>
          </a:xfrm>
          <a:prstGeom prst="rect">
            <a:avLst/>
          </a:prstGeom>
          <a:noFill/>
          <a:ln>
            <a:noFill/>
          </a:ln>
        </p:spPr>
        <p:style>
          <a:lnRef idx="0"/>
          <a:fillRef idx="0"/>
          <a:effectRef idx="0"/>
          <a:fontRef idx="minor"/>
        </p:style>
        <p:txBody>
          <a:bodyPr wrap="none" lIns="0" rIns="0" tIns="0" bIns="0"/>
          <a:p>
            <a:pPr>
              <a:lnSpc>
                <a:spcPct val="100000"/>
              </a:lnSpc>
            </a:pPr>
            <a:r>
              <a:rPr lang="en-US" sz="1600" spc="-1" strike="noStrike">
                <a:solidFill>
                  <a:srgbClr val="ff0000"/>
                </a:solidFill>
                <a:uFill>
                  <a:solidFill>
                    <a:srgbClr val="ffffff"/>
                  </a:solidFill>
                </a:uFill>
                <a:latin typeface="Arial"/>
                <a:ea typeface="Arial Unicode MS"/>
              </a:rPr>
              <a:t>6</a:t>
            </a:r>
            <a:endParaRPr lang="en-US" sz="1800" spc="-1" strike="noStrike">
              <a:solidFill>
                <a:srgbClr val="000000"/>
              </a:solidFill>
              <a:uFill>
                <a:solidFill>
                  <a:srgbClr val="ffffff"/>
                </a:solidFill>
              </a:uFill>
              <a:latin typeface="Arial"/>
            </a:endParaRPr>
          </a:p>
        </p:txBody>
      </p:sp>
      <p:sp>
        <p:nvSpPr>
          <p:cNvPr id="534" name="CustomShape 13"/>
          <p:cNvSpPr/>
          <p:nvPr/>
        </p:nvSpPr>
        <p:spPr>
          <a:xfrm>
            <a:off x="6401520" y="4055040"/>
            <a:ext cx="113400" cy="243720"/>
          </a:xfrm>
          <a:prstGeom prst="rect">
            <a:avLst/>
          </a:prstGeom>
          <a:noFill/>
          <a:ln>
            <a:noFill/>
          </a:ln>
        </p:spPr>
        <p:style>
          <a:lnRef idx="0"/>
          <a:fillRef idx="0"/>
          <a:effectRef idx="0"/>
          <a:fontRef idx="minor"/>
        </p:style>
        <p:txBody>
          <a:bodyPr wrap="none" lIns="0" rIns="0" tIns="0" bIns="0"/>
          <a:p>
            <a:pPr>
              <a:lnSpc>
                <a:spcPct val="100000"/>
              </a:lnSpc>
            </a:pPr>
            <a:r>
              <a:rPr lang="en-US" sz="1600" spc="-1" strike="noStrike">
                <a:solidFill>
                  <a:srgbClr val="ff0000"/>
                </a:solidFill>
                <a:uFill>
                  <a:solidFill>
                    <a:srgbClr val="ffffff"/>
                  </a:solidFill>
                </a:uFill>
                <a:latin typeface="Arial"/>
                <a:ea typeface="Arial Unicode MS"/>
              </a:rPr>
              <a:t>5</a:t>
            </a:r>
            <a:endParaRPr lang="en-US" sz="1800" spc="-1" strike="noStrike">
              <a:solidFill>
                <a:srgbClr val="000000"/>
              </a:solidFill>
              <a:uFill>
                <a:solidFill>
                  <a:srgbClr val="ffffff"/>
                </a:solidFill>
              </a:uFill>
              <a:latin typeface="Arial"/>
            </a:endParaRPr>
          </a:p>
        </p:txBody>
      </p:sp>
      <p:sp>
        <p:nvSpPr>
          <p:cNvPr id="535" name="CustomShape 14"/>
          <p:cNvSpPr/>
          <p:nvPr/>
        </p:nvSpPr>
        <p:spPr>
          <a:xfrm>
            <a:off x="6580800" y="4947120"/>
            <a:ext cx="99000" cy="213480"/>
          </a:xfrm>
          <a:prstGeom prst="rect">
            <a:avLst/>
          </a:prstGeom>
          <a:noFill/>
          <a:ln>
            <a:noFill/>
          </a:ln>
        </p:spPr>
        <p:style>
          <a:lnRef idx="0"/>
          <a:fillRef idx="0"/>
          <a:effectRef idx="0"/>
          <a:fontRef idx="minor"/>
        </p:style>
        <p:txBody>
          <a:bodyPr wrap="none" lIns="0" rIns="0" tIns="0" bIns="0"/>
          <a:p>
            <a:pPr>
              <a:lnSpc>
                <a:spcPct val="100000"/>
              </a:lnSpc>
            </a:pPr>
            <a:r>
              <a:rPr lang="en-US" sz="1400" spc="-1" strike="noStrike">
                <a:solidFill>
                  <a:srgbClr val="ff0000"/>
                </a:solidFill>
                <a:uFill>
                  <a:solidFill>
                    <a:srgbClr val="ffffff"/>
                  </a:solidFill>
                </a:uFill>
                <a:latin typeface="Arial"/>
                <a:ea typeface="Arial Unicode MS"/>
              </a:rPr>
              <a:t>4</a:t>
            </a:r>
            <a:endParaRPr lang="en-US" sz="1800" spc="-1" strike="noStrike">
              <a:solidFill>
                <a:srgbClr val="000000"/>
              </a:solidFill>
              <a:uFill>
                <a:solidFill>
                  <a:srgbClr val="ffffff"/>
                </a:solidFill>
              </a:uFill>
              <a:latin typeface="Arial"/>
            </a:endParaRPr>
          </a:p>
        </p:txBody>
      </p:sp>
      <p:sp>
        <p:nvSpPr>
          <p:cNvPr id="536" name="CustomShape 15"/>
          <p:cNvSpPr/>
          <p:nvPr/>
        </p:nvSpPr>
        <p:spPr>
          <a:xfrm>
            <a:off x="6298560" y="4947120"/>
            <a:ext cx="99000" cy="213480"/>
          </a:xfrm>
          <a:prstGeom prst="rect">
            <a:avLst/>
          </a:prstGeom>
          <a:noFill/>
          <a:ln>
            <a:noFill/>
          </a:ln>
        </p:spPr>
        <p:style>
          <a:lnRef idx="0"/>
          <a:fillRef idx="0"/>
          <a:effectRef idx="0"/>
          <a:fontRef idx="minor"/>
        </p:style>
        <p:txBody>
          <a:bodyPr wrap="none" lIns="0" rIns="0" tIns="0" bIns="0"/>
          <a:p>
            <a:pPr>
              <a:lnSpc>
                <a:spcPct val="100000"/>
              </a:lnSpc>
            </a:pPr>
            <a:r>
              <a:rPr lang="en-US" sz="1400" spc="-1" strike="noStrike">
                <a:solidFill>
                  <a:srgbClr val="ff0000"/>
                </a:solidFill>
                <a:uFill>
                  <a:solidFill>
                    <a:srgbClr val="ffffff"/>
                  </a:solidFill>
                </a:uFill>
                <a:latin typeface="Arial"/>
                <a:ea typeface="Arial Unicode MS"/>
              </a:rPr>
              <a:t>3</a:t>
            </a:r>
            <a:endParaRPr lang="en-US" sz="1800" spc="-1" strike="noStrike">
              <a:solidFill>
                <a:srgbClr val="000000"/>
              </a:solidFill>
              <a:uFill>
                <a:solidFill>
                  <a:srgbClr val="ffffff"/>
                </a:solidFill>
              </a:uFill>
              <a:latin typeface="Arial"/>
            </a:endParaRPr>
          </a:p>
        </p:txBody>
      </p:sp>
      <p:sp>
        <p:nvSpPr>
          <p:cNvPr id="537" name="CustomShape 16"/>
          <p:cNvSpPr/>
          <p:nvPr/>
        </p:nvSpPr>
        <p:spPr>
          <a:xfrm>
            <a:off x="5919120" y="4947120"/>
            <a:ext cx="99000" cy="213480"/>
          </a:xfrm>
          <a:prstGeom prst="rect">
            <a:avLst/>
          </a:prstGeom>
          <a:noFill/>
          <a:ln>
            <a:noFill/>
          </a:ln>
        </p:spPr>
        <p:style>
          <a:lnRef idx="0"/>
          <a:fillRef idx="0"/>
          <a:effectRef idx="0"/>
          <a:fontRef idx="minor"/>
        </p:style>
        <p:txBody>
          <a:bodyPr wrap="none" lIns="0" rIns="0" tIns="0" bIns="0"/>
          <a:p>
            <a:pPr>
              <a:lnSpc>
                <a:spcPct val="100000"/>
              </a:lnSpc>
            </a:pPr>
            <a:r>
              <a:rPr lang="en-US" sz="1400" spc="-1" strike="noStrike">
                <a:solidFill>
                  <a:srgbClr val="ff0000"/>
                </a:solidFill>
                <a:uFill>
                  <a:solidFill>
                    <a:srgbClr val="ffffff"/>
                  </a:solidFill>
                </a:uFill>
                <a:latin typeface="Arial"/>
                <a:ea typeface="Arial Unicode MS"/>
              </a:rPr>
              <a:t>2</a:t>
            </a:r>
            <a:endParaRPr lang="en-US" sz="1800" spc="-1" strike="noStrike">
              <a:solidFill>
                <a:srgbClr val="000000"/>
              </a:solidFill>
              <a:uFill>
                <a:solidFill>
                  <a:srgbClr val="ffffff"/>
                </a:solidFill>
              </a:uFill>
              <a:latin typeface="Arial"/>
            </a:endParaRPr>
          </a:p>
        </p:txBody>
      </p:sp>
      <p:sp>
        <p:nvSpPr>
          <p:cNvPr id="538" name="CustomShape 17"/>
          <p:cNvSpPr/>
          <p:nvPr/>
        </p:nvSpPr>
        <p:spPr>
          <a:xfrm>
            <a:off x="5706000" y="4949640"/>
            <a:ext cx="99000" cy="213480"/>
          </a:xfrm>
          <a:prstGeom prst="rect">
            <a:avLst/>
          </a:prstGeom>
          <a:noFill/>
          <a:ln>
            <a:noFill/>
          </a:ln>
        </p:spPr>
        <p:style>
          <a:lnRef idx="0"/>
          <a:fillRef idx="0"/>
          <a:effectRef idx="0"/>
          <a:fontRef idx="minor"/>
        </p:style>
        <p:txBody>
          <a:bodyPr wrap="none" lIns="0" rIns="0" tIns="0" bIns="0"/>
          <a:p>
            <a:pPr>
              <a:lnSpc>
                <a:spcPct val="100000"/>
              </a:lnSpc>
            </a:pPr>
            <a:r>
              <a:rPr lang="en-US" sz="1400" spc="-1" strike="noStrike">
                <a:solidFill>
                  <a:srgbClr val="ff0000"/>
                </a:solidFill>
                <a:uFill>
                  <a:solidFill>
                    <a:srgbClr val="ffffff"/>
                  </a:solidFill>
                </a:uFill>
                <a:latin typeface="Arial"/>
                <a:ea typeface="Arial Unicode MS"/>
              </a:rPr>
              <a:t>1</a:t>
            </a:r>
            <a:endParaRPr lang="en-US" sz="1800" spc="-1" strike="noStrike">
              <a:solidFill>
                <a:srgbClr val="000000"/>
              </a:solidFill>
              <a:uFill>
                <a:solidFill>
                  <a:srgbClr val="ffffff"/>
                </a:solidFill>
              </a:uFill>
              <a:latin typeface="Arial"/>
            </a:endParaRPr>
          </a:p>
        </p:txBody>
      </p:sp>
      <p:sp>
        <p:nvSpPr>
          <p:cNvPr id="539" name="CustomShape 18"/>
          <p:cNvSpPr/>
          <p:nvPr/>
        </p:nvSpPr>
        <p:spPr>
          <a:xfrm>
            <a:off x="2844000" y="5349960"/>
            <a:ext cx="255240" cy="914760"/>
          </a:xfrm>
          <a:prstGeom prst="rect">
            <a:avLst/>
          </a:prstGeom>
          <a:noFill/>
          <a:ln>
            <a:noFill/>
          </a:ln>
        </p:spPr>
        <p:style>
          <a:lnRef idx="0"/>
          <a:fillRef idx="0"/>
          <a:effectRef idx="0"/>
          <a:fontRef idx="minor"/>
        </p:style>
        <p:txBody>
          <a:bodyPr lIns="0" rIns="0" tIns="0" bIns="0"/>
          <a:p>
            <a:pPr>
              <a:lnSpc>
                <a:spcPct val="100000"/>
              </a:lnSpc>
            </a:pPr>
            <a:r>
              <a:rPr lang="en-US" sz="6000" spc="-1" strike="noStrike">
                <a:solidFill>
                  <a:srgbClr val="000000"/>
                </a:solidFill>
                <a:uFill>
                  <a:solidFill>
                    <a:srgbClr val="ffffff"/>
                  </a:solidFill>
                </a:uFill>
                <a:latin typeface="Arial"/>
                <a:ea typeface="Arial Unicode MS"/>
              </a:rPr>
              <a:t>}</a:t>
            </a:r>
            <a:endParaRPr lang="en-US" sz="1800" spc="-1" strike="noStrike">
              <a:solidFill>
                <a:srgbClr val="000000"/>
              </a:solidFill>
              <a:uFill>
                <a:solidFill>
                  <a:srgbClr val="ffffff"/>
                </a:solidFill>
              </a:uFill>
              <a:latin typeface="Arial"/>
            </a:endParaRPr>
          </a:p>
        </p:txBody>
      </p:sp>
      <p:sp>
        <p:nvSpPr>
          <p:cNvPr id="540" name="CustomShape 19"/>
          <p:cNvSpPr/>
          <p:nvPr/>
        </p:nvSpPr>
        <p:spPr>
          <a:xfrm>
            <a:off x="3107520" y="5760000"/>
            <a:ext cx="1573920" cy="274680"/>
          </a:xfrm>
          <a:prstGeom prst="rect">
            <a:avLst/>
          </a:prstGeom>
          <a:noFill/>
          <a:ln>
            <a:noFill/>
          </a:ln>
        </p:spPr>
        <p:style>
          <a:lnRef idx="0"/>
          <a:fillRef idx="0"/>
          <a:effectRef idx="0"/>
          <a:fontRef idx="minor"/>
        </p:style>
        <p:txBody>
          <a:bodyPr wrap="none" lIns="0" rIns="0" tIns="0" bIns="0"/>
          <a:p>
            <a:pPr>
              <a:lnSpc>
                <a:spcPct val="100000"/>
              </a:lnSpc>
            </a:pPr>
            <a:r>
              <a:rPr lang="en-US" sz="1800" spc="-1" strike="noStrike">
                <a:solidFill>
                  <a:srgbClr val="000000"/>
                </a:solidFill>
                <a:uFill>
                  <a:solidFill>
                    <a:srgbClr val="ffffff"/>
                  </a:solidFill>
                </a:uFill>
                <a:latin typeface="Arial"/>
                <a:ea typeface="Arial Unicode MS"/>
              </a:rPr>
              <a:t>Click “Save” (</a:t>
            </a:r>
            <a:r>
              <a:rPr lang="en-US" sz="1800" spc="-1" strike="noStrike">
                <a:solidFill>
                  <a:srgbClr val="ff0000"/>
                </a:solidFill>
                <a:uFill>
                  <a:solidFill>
                    <a:srgbClr val="ffffff"/>
                  </a:solidFill>
                </a:uFill>
                <a:latin typeface="Arial"/>
                <a:ea typeface="Arial Unicode MS"/>
              </a:rPr>
              <a:t>7</a:t>
            </a:r>
            <a:r>
              <a:rPr lang="en-US" sz="1800" spc="-1" strike="noStrike">
                <a:solidFill>
                  <a:srgbClr val="000000"/>
                </a:solidFill>
                <a:uFill>
                  <a:solidFill>
                    <a:srgbClr val="ffffff"/>
                  </a:solidFill>
                </a:uFill>
                <a:latin typeface="Arial"/>
                <a:ea typeface="Arial Unicode MS"/>
              </a:rPr>
              <a:t>)</a:t>
            </a:r>
            <a:endParaRPr lang="en-US" sz="1800" spc="-1" strike="noStrike">
              <a:solidFill>
                <a:srgbClr val="000000"/>
              </a:solidFill>
              <a:uFill>
                <a:solidFill>
                  <a:srgbClr val="ffffff"/>
                </a:solidFill>
              </a:uFill>
              <a:latin typeface="Arial"/>
            </a:endParaRPr>
          </a:p>
        </p:txBody>
      </p:sp>
      <p:sp>
        <p:nvSpPr>
          <p:cNvPr id="541" name="CustomShape 20"/>
          <p:cNvSpPr/>
          <p:nvPr/>
        </p:nvSpPr>
        <p:spPr>
          <a:xfrm>
            <a:off x="5104080" y="4403520"/>
            <a:ext cx="303480" cy="139320"/>
          </a:xfrm>
          <a:prstGeom prst="ellipse">
            <a:avLst/>
          </a:prstGeom>
          <a:noFill/>
          <a:ln w="6480">
            <a:solidFill>
              <a:srgbClr val="ff0000"/>
            </a:solidFill>
            <a:miter/>
          </a:ln>
        </p:spPr>
        <p:style>
          <a:lnRef idx="0"/>
          <a:fillRef idx="0"/>
          <a:effectRef idx="0"/>
          <a:fontRef idx="minor"/>
        </p:style>
      </p:sp>
      <p:sp>
        <p:nvSpPr>
          <p:cNvPr id="542" name="CustomShape 21"/>
          <p:cNvSpPr/>
          <p:nvPr/>
        </p:nvSpPr>
        <p:spPr>
          <a:xfrm>
            <a:off x="6401520" y="4383360"/>
            <a:ext cx="113400" cy="243720"/>
          </a:xfrm>
          <a:prstGeom prst="rect">
            <a:avLst/>
          </a:prstGeom>
          <a:noFill/>
          <a:ln>
            <a:noFill/>
          </a:ln>
        </p:spPr>
        <p:style>
          <a:lnRef idx="0"/>
          <a:fillRef idx="0"/>
          <a:effectRef idx="0"/>
          <a:fontRef idx="minor"/>
        </p:style>
        <p:txBody>
          <a:bodyPr wrap="none" lIns="0" rIns="0" tIns="0" bIns="0"/>
          <a:p>
            <a:pPr>
              <a:lnSpc>
                <a:spcPct val="100000"/>
              </a:lnSpc>
            </a:pPr>
            <a:r>
              <a:rPr lang="en-US" sz="1600" spc="-1" strike="noStrike">
                <a:solidFill>
                  <a:srgbClr val="ff0000"/>
                </a:solidFill>
                <a:uFill>
                  <a:solidFill>
                    <a:srgbClr val="ffffff"/>
                  </a:solidFill>
                </a:uFill>
                <a:latin typeface="Arial"/>
                <a:ea typeface="Arial Unicode MS"/>
              </a:rPr>
              <a:t>7</a:t>
            </a:r>
            <a:endParaRPr lang="en-US" sz="1800" spc="-1" strike="noStrike">
              <a:solidFill>
                <a:srgbClr val="000000"/>
              </a:solidFill>
              <a:uFill>
                <a:solidFill>
                  <a:srgbClr val="ffffff"/>
                </a:solidFill>
              </a:uFill>
              <a:latin typeface="Arial"/>
            </a:endParaRPr>
          </a:p>
        </p:txBody>
      </p:sp>
      <p:pic>
        <p:nvPicPr>
          <p:cNvPr id="543" name="Picture 37" descr=""/>
          <p:cNvPicPr/>
          <p:nvPr/>
        </p:nvPicPr>
        <p:blipFill>
          <a:blip r:embed="rId4"/>
          <a:stretch/>
        </p:blipFill>
        <p:spPr>
          <a:xfrm>
            <a:off x="6018480" y="5152320"/>
            <a:ext cx="2828520" cy="1319040"/>
          </a:xfrm>
          <a:prstGeom prst="rect">
            <a:avLst/>
          </a:prstGeom>
          <a:ln>
            <a:noFill/>
          </a:ln>
        </p:spPr>
      </p:pic>
      <p:sp>
        <p:nvSpPr>
          <p:cNvPr id="544" name="CustomShape 22"/>
          <p:cNvSpPr/>
          <p:nvPr/>
        </p:nvSpPr>
        <p:spPr>
          <a:xfrm>
            <a:off x="6554160" y="4535640"/>
            <a:ext cx="113400" cy="243720"/>
          </a:xfrm>
          <a:prstGeom prst="rect">
            <a:avLst/>
          </a:prstGeom>
          <a:noFill/>
          <a:ln>
            <a:noFill/>
          </a:ln>
        </p:spPr>
        <p:style>
          <a:lnRef idx="0"/>
          <a:fillRef idx="0"/>
          <a:effectRef idx="0"/>
          <a:fontRef idx="minor"/>
        </p:style>
        <p:txBody>
          <a:bodyPr wrap="none" lIns="0" rIns="0" tIns="0" bIns="0"/>
          <a:p>
            <a:pPr>
              <a:lnSpc>
                <a:spcPct val="100000"/>
              </a:lnSpc>
            </a:pPr>
            <a:r>
              <a:rPr lang="en-US" sz="1600" spc="-1" strike="noStrike">
                <a:solidFill>
                  <a:srgbClr val="ff0000"/>
                </a:solidFill>
                <a:uFill>
                  <a:solidFill>
                    <a:srgbClr val="ffffff"/>
                  </a:solidFill>
                </a:uFill>
                <a:latin typeface="Arial"/>
                <a:ea typeface="Arial Unicode MS"/>
              </a:rPr>
              <a:t>7</a:t>
            </a:r>
            <a:endParaRPr lang="en-US" sz="1800" spc="-1" strike="noStrike">
              <a:solidFill>
                <a:srgbClr val="000000"/>
              </a:solidFill>
              <a:uFill>
                <a:solidFill>
                  <a:srgbClr val="ffffff"/>
                </a:solidFill>
              </a:uFill>
              <a:latin typeface="Arial"/>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5" name="TextShape 1"/>
          <p:cNvSpPr txBox="1"/>
          <p:nvPr/>
        </p:nvSpPr>
        <p:spPr>
          <a:xfrm>
            <a:off x="324000" y="2444400"/>
            <a:ext cx="8495640" cy="738360"/>
          </a:xfrm>
          <a:prstGeom prst="rect">
            <a:avLst/>
          </a:prstGeom>
          <a:noFill/>
          <a:ln>
            <a:noFill/>
          </a:ln>
        </p:spPr>
        <p:txBody>
          <a:bodyPr lIns="0" rIns="0" tIns="0" bIns="0"/>
          <a:p>
            <a:pPr>
              <a:lnSpc>
                <a:spcPct val="100000"/>
              </a:lnSpc>
            </a:pPr>
            <a:r>
              <a:rPr b="1" lang="de-DE" sz="3200" spc="-1" strike="noStrike">
                <a:solidFill>
                  <a:srgbClr val="000000"/>
                </a:solidFill>
                <a:uFill>
                  <a:solidFill>
                    <a:srgbClr val="ffffff"/>
                  </a:solidFill>
                </a:uFill>
                <a:latin typeface="Arial"/>
              </a:rPr>
              <a:t>Questions?</a:t>
            </a:r>
            <a:endParaRPr lang="de-DE" sz="1800" spc="-1" strike="noStrike">
              <a:solidFill>
                <a:srgbClr val="000000"/>
              </a:solidFill>
              <a:uFill>
                <a:solidFill>
                  <a:srgbClr val="ffffff"/>
                </a:solidFill>
              </a:uFill>
              <a:latin typeface="Arial"/>
            </a:endParaRPr>
          </a:p>
        </p:txBody>
      </p:sp>
      <p:pic>
        <p:nvPicPr>
          <p:cNvPr id="546" name="Picture Placeholder 4" descr=""/>
          <p:cNvPicPr/>
          <p:nvPr/>
        </p:nvPicPr>
        <p:blipFill>
          <a:blip r:embed="rId1"/>
          <a:srcRect l="0" t="51556" r="0" b="30934"/>
          <a:stretch/>
        </p:blipFill>
        <p:spPr>
          <a:xfrm>
            <a:off x="324000" y="161280"/>
            <a:ext cx="8495640" cy="2231640"/>
          </a:xfrm>
          <a:prstGeom prst="rect">
            <a:avLst/>
          </a:prstGeom>
          <a:ln>
            <a:noFill/>
          </a:ln>
        </p:spPr>
      </p:pic>
    </p:spTree>
  </p:cSld>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7"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Agenda</a:t>
            </a:r>
            <a:endParaRPr lang="de-DE" sz="1800" spc="-1" strike="noStrike">
              <a:solidFill>
                <a:srgbClr val="000000"/>
              </a:solidFill>
              <a:uFill>
                <a:solidFill>
                  <a:srgbClr val="ffffff"/>
                </a:solidFill>
              </a:uFill>
              <a:latin typeface="Arial"/>
            </a:endParaRPr>
          </a:p>
        </p:txBody>
      </p:sp>
      <p:sp>
        <p:nvSpPr>
          <p:cNvPr id="548" name="TextShape 2"/>
          <p:cNvSpPr txBox="1"/>
          <p:nvPr/>
        </p:nvSpPr>
        <p:spPr>
          <a:xfrm>
            <a:off x="324000" y="1692000"/>
            <a:ext cx="8494200" cy="4200480"/>
          </a:xfrm>
          <a:prstGeom prst="rect">
            <a:avLst/>
          </a:prstGeom>
          <a:noFill/>
          <a:ln>
            <a:noFill/>
          </a:ln>
        </p:spPr>
        <p:txBody>
          <a:bodyPr lIns="0" rIns="0" tIns="0" bIns="0"/>
          <a:p>
            <a:pPr lvl="1" marL="180000" indent="-179640">
              <a:lnSpc>
                <a:spcPct val="100000"/>
              </a:lnSpc>
              <a:buClr>
                <a:srgbClr val="f0ab00"/>
              </a:buClr>
              <a:buFont typeface="Wingdings" charset="2"/>
              <a:buChar char=""/>
            </a:pPr>
            <a:r>
              <a:rPr lang="de-DE" sz="1800" spc="-1" strike="noStrike">
                <a:solidFill>
                  <a:srgbClr val="d9d9d9"/>
                </a:solidFill>
                <a:uFill>
                  <a:solidFill>
                    <a:srgbClr val="ffffff"/>
                  </a:solidFill>
                </a:uFill>
                <a:latin typeface="Arial"/>
              </a:rPr>
              <a:t>Introduction to SAP Sailing Analytics</a:t>
            </a:r>
            <a:endParaRPr lang="de-DE" sz="16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d9d9d9"/>
                </a:solidFill>
                <a:uFill>
                  <a:solidFill>
                    <a:srgbClr val="ffffff"/>
                  </a:solidFill>
                </a:uFill>
                <a:latin typeface="Arial"/>
              </a:rPr>
              <a:t>Overview Functions, Features, and Architecture</a:t>
            </a:r>
            <a:endParaRPr lang="de-DE" sz="14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d9d9d9"/>
                </a:solidFill>
                <a:uFill>
                  <a:solidFill>
                    <a:srgbClr val="ffffff"/>
                  </a:solidFill>
                </a:uFill>
                <a:latin typeface="Arial"/>
              </a:rPr>
              <a:t>First Steps in the Administration Console</a:t>
            </a:r>
            <a:endParaRPr lang="de-DE" sz="16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d9d9d9"/>
                </a:solidFill>
                <a:uFill>
                  <a:solidFill>
                    <a:srgbClr val="ffffff"/>
                  </a:solidFill>
                </a:uFill>
                <a:latin typeface="Arial"/>
              </a:rPr>
              <a:t>Enabling Users</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d9d9d9"/>
                </a:solidFill>
                <a:uFill>
                  <a:solidFill>
                    <a:srgbClr val="ffffff"/>
                  </a:solidFill>
                </a:uFill>
                <a:latin typeface="Arial"/>
              </a:rPr>
              <a:t>Creating an Event</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d9d9d9"/>
                </a:solidFill>
                <a:uFill>
                  <a:solidFill>
                    <a:srgbClr val="ffffff"/>
                  </a:solidFill>
                </a:uFill>
                <a:latin typeface="Arial"/>
              </a:rPr>
              <a:t>Adding a Simple Regatta with a Leaderboard</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d9d9d9"/>
                </a:solidFill>
                <a:uFill>
                  <a:solidFill>
                    <a:srgbClr val="ffffff"/>
                  </a:solidFill>
                </a:uFill>
                <a:latin typeface="Arial"/>
              </a:rPr>
              <a:t>Adding Competitors</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d9d9d9"/>
                </a:solidFill>
                <a:uFill>
                  <a:solidFill>
                    <a:srgbClr val="ffffff"/>
                  </a:solidFill>
                </a:uFill>
                <a:latin typeface="Arial"/>
              </a:rPr>
              <a:t>Entering Scores</a:t>
            </a:r>
            <a:endParaRPr lang="de-DE" sz="14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Using the Race Manager App</a:t>
            </a:r>
            <a:endParaRPr lang="de-DE" sz="16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Binding a Device</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Logging On</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Planning and Running a Race</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Regularly Updating Wind Data</a:t>
            </a:r>
            <a:endParaRPr lang="de-DE" sz="1400" spc="-1" strike="noStrike">
              <a:solidFill>
                <a:srgbClr val="000000"/>
              </a:solidFill>
              <a:uFill>
                <a:solidFill>
                  <a:srgbClr val="ffffff"/>
                </a:solidFill>
              </a:uFill>
              <a:latin typeface="Arial"/>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49" name="Picture 11" descr=""/>
          <p:cNvPicPr/>
          <p:nvPr/>
        </p:nvPicPr>
        <p:blipFill>
          <a:blip r:embed="rId1"/>
          <a:stretch/>
        </p:blipFill>
        <p:spPr>
          <a:xfrm>
            <a:off x="6333480" y="3093480"/>
            <a:ext cx="1905480" cy="1774440"/>
          </a:xfrm>
          <a:prstGeom prst="rect">
            <a:avLst/>
          </a:prstGeom>
          <a:ln>
            <a:noFill/>
          </a:ln>
        </p:spPr>
      </p:pic>
      <p:sp>
        <p:nvSpPr>
          <p:cNvPr id="550"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Getting the Race Manager App for Android</a:t>
            </a:r>
            <a:endParaRPr lang="de-DE" sz="1800" spc="-1" strike="noStrike">
              <a:solidFill>
                <a:srgbClr val="000000"/>
              </a:solidFill>
              <a:uFill>
                <a:solidFill>
                  <a:srgbClr val="ffffff"/>
                </a:solidFill>
              </a:uFill>
              <a:latin typeface="Arial"/>
            </a:endParaRPr>
          </a:p>
        </p:txBody>
      </p:sp>
      <p:sp>
        <p:nvSpPr>
          <p:cNvPr id="551" name="TextShape 2"/>
          <p:cNvSpPr txBox="1"/>
          <p:nvPr/>
        </p:nvSpPr>
        <p:spPr>
          <a:xfrm>
            <a:off x="324000" y="169200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Go to Race Manager App </a:t>
            </a:r>
            <a:r>
              <a:rPr lang="de-DE" sz="1800" spc="-1" strike="noStrike">
                <a:solidFill>
                  <a:srgbClr val="000000"/>
                </a:solidFill>
                <a:uFill>
                  <a:solidFill>
                    <a:srgbClr val="ffffff"/>
                  </a:solidFill>
                </a:uFill>
                <a:latin typeface="Wingdings"/>
              </a:rPr>
              <a:t></a:t>
            </a:r>
            <a:r>
              <a:rPr lang="de-DE" sz="1800" spc="-1" strike="noStrike">
                <a:solidFill>
                  <a:srgbClr val="000000"/>
                </a:solidFill>
                <a:uFill>
                  <a:solidFill>
                    <a:srgbClr val="ffffff"/>
                  </a:solidFill>
                </a:uFill>
                <a:latin typeface="Arial"/>
              </a:rPr>
              <a:t> Leaderboards tab</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Click “Add Configuration” and enter Identifier</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Click “Create”</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Click “QR-Sync”</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Scan QR-Code with phone</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Select “Open browser”</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App download starts</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Make sure your device allows</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apps from unknown sources</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to be installed</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Install app by tapping on</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“download finished” message</a:t>
            </a:r>
            <a:endParaRPr lang="de-DE" sz="1600" spc="-1" strike="noStrike">
              <a:solidFill>
                <a:srgbClr val="000000"/>
              </a:solidFill>
              <a:uFill>
                <a:solidFill>
                  <a:srgbClr val="ffffff"/>
                </a:solidFill>
              </a:uFill>
              <a:latin typeface="Arial"/>
            </a:endParaRPr>
          </a:p>
          <a:p>
            <a:endParaRPr b="1" lang="de-DE" sz="1800" spc="-1" strike="noStrike">
              <a:solidFill>
                <a:srgbClr val="000000"/>
              </a:solidFill>
              <a:uFill>
                <a:solidFill>
                  <a:srgbClr val="ffffff"/>
                </a:solidFill>
              </a:uFill>
              <a:latin typeface="Arial"/>
            </a:endParaRPr>
          </a:p>
          <a:p>
            <a:endParaRPr b="1" lang="de-DE" sz="1800" spc="-1" strike="noStrike">
              <a:solidFill>
                <a:srgbClr val="000000"/>
              </a:solidFill>
              <a:uFill>
                <a:solidFill>
                  <a:srgbClr val="ffffff"/>
                </a:solidFill>
              </a:uFill>
              <a:latin typeface="Arial"/>
            </a:endParaRPr>
          </a:p>
        </p:txBody>
      </p:sp>
      <p:pic>
        <p:nvPicPr>
          <p:cNvPr id="552" name="Picture 9" descr=""/>
          <p:cNvPicPr/>
          <p:nvPr/>
        </p:nvPicPr>
        <p:blipFill>
          <a:blip r:embed="rId2"/>
          <a:stretch/>
        </p:blipFill>
        <p:spPr>
          <a:xfrm>
            <a:off x="3235320" y="2628360"/>
            <a:ext cx="2780640" cy="1794960"/>
          </a:xfrm>
          <a:prstGeom prst="rect">
            <a:avLst/>
          </a:prstGeom>
          <a:ln>
            <a:noFill/>
          </a:ln>
        </p:spPr>
      </p:pic>
      <p:sp>
        <p:nvSpPr>
          <p:cNvPr id="553" name="CustomShape 3"/>
          <p:cNvSpPr/>
          <p:nvPr/>
        </p:nvSpPr>
        <p:spPr>
          <a:xfrm>
            <a:off x="5511600" y="3205800"/>
            <a:ext cx="442800" cy="178560"/>
          </a:xfrm>
          <a:prstGeom prst="ellipse">
            <a:avLst/>
          </a:prstGeom>
          <a:noFill/>
          <a:ln w="6480">
            <a:solidFill>
              <a:srgbClr val="ff0000"/>
            </a:solidFill>
            <a:miter/>
          </a:ln>
        </p:spPr>
        <p:style>
          <a:lnRef idx="0"/>
          <a:fillRef idx="0"/>
          <a:effectRef idx="0"/>
          <a:fontRef idx="minor"/>
        </p:style>
      </p:sp>
      <p:pic>
        <p:nvPicPr>
          <p:cNvPr id="554" name="Picture 7" descr=""/>
          <p:cNvPicPr/>
          <p:nvPr/>
        </p:nvPicPr>
        <p:blipFill>
          <a:blip r:embed="rId3"/>
          <a:stretch/>
        </p:blipFill>
        <p:spPr>
          <a:xfrm>
            <a:off x="5565240" y="1618560"/>
            <a:ext cx="2310480" cy="936000"/>
          </a:xfrm>
          <a:prstGeom prst="rect">
            <a:avLst/>
          </a:prstGeom>
          <a:ln>
            <a:noFill/>
          </a:ln>
        </p:spPr>
      </p:pic>
      <p:sp>
        <p:nvSpPr>
          <p:cNvPr id="555" name="CustomShape 4"/>
          <p:cNvSpPr/>
          <p:nvPr/>
        </p:nvSpPr>
        <p:spPr>
          <a:xfrm>
            <a:off x="6016320" y="2036520"/>
            <a:ext cx="316800" cy="167760"/>
          </a:xfrm>
          <a:prstGeom prst="ellipse">
            <a:avLst/>
          </a:prstGeom>
          <a:noFill/>
          <a:ln w="6480">
            <a:solidFill>
              <a:srgbClr val="ff0000"/>
            </a:solidFill>
            <a:miter/>
          </a:ln>
        </p:spPr>
        <p:style>
          <a:lnRef idx="0"/>
          <a:fillRef idx="0"/>
          <a:effectRef idx="0"/>
          <a:fontRef idx="minor"/>
        </p:style>
      </p:sp>
      <p:sp>
        <p:nvSpPr>
          <p:cNvPr id="556" name="CustomShape 5"/>
          <p:cNvSpPr/>
          <p:nvPr/>
        </p:nvSpPr>
        <p:spPr>
          <a:xfrm>
            <a:off x="5662800" y="2223720"/>
            <a:ext cx="353160" cy="223920"/>
          </a:xfrm>
          <a:prstGeom prst="ellipse">
            <a:avLst/>
          </a:prstGeom>
          <a:noFill/>
          <a:ln w="6480">
            <a:solidFill>
              <a:srgbClr val="ff0000"/>
            </a:solidFill>
            <a:miter/>
          </a:ln>
        </p:spPr>
        <p:style>
          <a:lnRef idx="0"/>
          <a:fillRef idx="0"/>
          <a:effectRef idx="0"/>
          <a:fontRef idx="minor"/>
        </p:style>
      </p:sp>
      <p:pic>
        <p:nvPicPr>
          <p:cNvPr id="557" name="Picture 14" descr=""/>
          <p:cNvPicPr/>
          <p:nvPr/>
        </p:nvPicPr>
        <p:blipFill>
          <a:blip r:embed="rId4"/>
          <a:stretch/>
        </p:blipFill>
        <p:spPr>
          <a:xfrm>
            <a:off x="3724920" y="4497120"/>
            <a:ext cx="2395080" cy="1347120"/>
          </a:xfrm>
          <a:prstGeom prst="rect">
            <a:avLst/>
          </a:prstGeom>
          <a:ln>
            <a:noFill/>
          </a:ln>
        </p:spPr>
      </p:pic>
      <p:pic>
        <p:nvPicPr>
          <p:cNvPr id="558" name="Picture 16" descr=""/>
          <p:cNvPicPr/>
          <p:nvPr/>
        </p:nvPicPr>
        <p:blipFill>
          <a:blip r:embed="rId5"/>
          <a:stretch/>
        </p:blipFill>
        <p:spPr>
          <a:xfrm>
            <a:off x="5511600" y="5884200"/>
            <a:ext cx="2727000" cy="502920"/>
          </a:xfrm>
          <a:prstGeom prst="rect">
            <a:avLst/>
          </a:prstGeom>
          <a:ln>
            <a:noFill/>
          </a:ln>
        </p:spPr>
      </p:pic>
      <p:sp>
        <p:nvSpPr>
          <p:cNvPr id="559" name="CustomShape 6"/>
          <p:cNvSpPr/>
          <p:nvPr/>
        </p:nvSpPr>
        <p:spPr>
          <a:xfrm>
            <a:off x="5486040" y="6054840"/>
            <a:ext cx="2810520" cy="371880"/>
          </a:xfrm>
          <a:prstGeom prst="ellipse">
            <a:avLst/>
          </a:prstGeom>
          <a:noFill/>
          <a:ln w="6480">
            <a:solidFill>
              <a:srgbClr val="ff0000"/>
            </a:solidFill>
            <a:miter/>
          </a:ln>
        </p:spPr>
        <p:style>
          <a:lnRef idx="0"/>
          <a:fillRef idx="0"/>
          <a:effectRef idx="0"/>
          <a:fontRef idx="minor"/>
        </p:style>
      </p:sp>
      <p:sp>
        <p:nvSpPr>
          <p:cNvPr id="560" name="CustomShape 7"/>
          <p:cNvSpPr/>
          <p:nvPr/>
        </p:nvSpPr>
        <p:spPr>
          <a:xfrm>
            <a:off x="3798000" y="5678280"/>
            <a:ext cx="599760" cy="165960"/>
          </a:xfrm>
          <a:prstGeom prst="ellipse">
            <a:avLst/>
          </a:prstGeom>
          <a:noFill/>
          <a:ln w="6480">
            <a:solidFill>
              <a:srgbClr val="ff0000"/>
            </a:solidFill>
            <a:miter/>
          </a:ln>
        </p:spPr>
        <p:style>
          <a:lnRef idx="0"/>
          <a:fillRef idx="0"/>
          <a:effectRef idx="0"/>
          <a:fontRef idx="minor"/>
        </p:style>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8"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Agenda</a:t>
            </a:r>
            <a:endParaRPr lang="de-DE" sz="1800" spc="-1" strike="noStrike">
              <a:solidFill>
                <a:srgbClr val="000000"/>
              </a:solidFill>
              <a:uFill>
                <a:solidFill>
                  <a:srgbClr val="ffffff"/>
                </a:solidFill>
              </a:uFill>
              <a:latin typeface="Arial"/>
            </a:endParaRPr>
          </a:p>
        </p:txBody>
      </p:sp>
      <p:sp>
        <p:nvSpPr>
          <p:cNvPr id="359" name="TextShape 2"/>
          <p:cNvSpPr txBox="1"/>
          <p:nvPr/>
        </p:nvSpPr>
        <p:spPr>
          <a:xfrm>
            <a:off x="324000" y="1692000"/>
            <a:ext cx="8494200" cy="4200480"/>
          </a:xfrm>
          <a:prstGeom prst="rect">
            <a:avLst/>
          </a:prstGeom>
          <a:noFill/>
          <a:ln>
            <a:noFill/>
          </a:ln>
        </p:spPr>
        <p:txBody>
          <a:bodyPr lIns="0" rIns="0" tIns="0" bIns="0"/>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Introduction to SAP Sailing Analytics</a:t>
            </a:r>
            <a:endParaRPr lang="de-DE" sz="16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Overview Functions, Features, and Architecture</a:t>
            </a:r>
            <a:endParaRPr lang="de-DE" sz="14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First Steps in the Administration Console</a:t>
            </a:r>
            <a:endParaRPr lang="de-DE" sz="16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Enabling Users</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Creating an Event</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Adding a Simple Regatta with a Leaderboard</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Adding Competitors</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Entering Scores</a:t>
            </a:r>
            <a:endParaRPr lang="de-DE" sz="14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Using the Race Manager App</a:t>
            </a:r>
            <a:endParaRPr lang="de-DE" sz="16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Binding a Device</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Logging On</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Planning and Running a Race</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Regularly Updating Wind Data</a:t>
            </a:r>
            <a:endParaRPr lang="de-DE" sz="14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61" name="Picture 11" descr=""/>
          <p:cNvPicPr/>
          <p:nvPr/>
        </p:nvPicPr>
        <p:blipFill>
          <a:blip r:embed="rId1"/>
          <a:stretch/>
        </p:blipFill>
        <p:spPr>
          <a:xfrm>
            <a:off x="6910200" y="2829600"/>
            <a:ext cx="1905480" cy="1774440"/>
          </a:xfrm>
          <a:prstGeom prst="rect">
            <a:avLst/>
          </a:prstGeom>
          <a:ln>
            <a:noFill/>
          </a:ln>
        </p:spPr>
      </p:pic>
      <p:sp>
        <p:nvSpPr>
          <p:cNvPr id="562"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Binding Race Manager App to Event</a:t>
            </a:r>
            <a:endParaRPr lang="de-DE" sz="1800" spc="-1" strike="noStrike">
              <a:solidFill>
                <a:srgbClr val="000000"/>
              </a:solidFill>
              <a:uFill>
                <a:solidFill>
                  <a:srgbClr val="ffffff"/>
                </a:solidFill>
              </a:uFill>
              <a:latin typeface="Arial"/>
            </a:endParaRPr>
          </a:p>
        </p:txBody>
      </p:sp>
      <p:sp>
        <p:nvSpPr>
          <p:cNvPr id="563" name="TextShape 2"/>
          <p:cNvSpPr txBox="1"/>
          <p:nvPr/>
        </p:nvSpPr>
        <p:spPr>
          <a:xfrm>
            <a:off x="324000" y="169200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Launch the app</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Starts out with a list of test events from a test server</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From the “Settings” menu select “Synchronize with Server”</a:t>
            </a:r>
            <a:r>
              <a:rPr lang="de-DE" sz="1800" spc="-1" strike="noStrike">
                <a:solidFill>
                  <a:srgbClr val="000000"/>
                </a:solidFill>
                <a:uFill>
                  <a:solidFill>
                    <a:srgbClr val="ffffff"/>
                  </a:solidFill>
                </a:uFill>
                <a:latin typeface="Arial"/>
              </a:rPr>
              <a:t>
</a:t>
            </a:r>
            <a:r>
              <a:rPr lang="de-DE" sz="1400" spc="-1" strike="noStrike">
                <a:solidFill>
                  <a:srgbClr val="000000"/>
                </a:solidFill>
                <a:uFill>
                  <a:solidFill>
                    <a:srgbClr val="ffffff"/>
                  </a:solidFill>
                </a:uFill>
                <a:latin typeface="Arial"/>
              </a:rPr>
              <a:t>(</a:t>
            </a:r>
            <a:r>
              <a:rPr i="1" lang="de-DE" sz="1400" spc="-1" strike="noStrike">
                <a:solidFill>
                  <a:srgbClr val="000000"/>
                </a:solidFill>
                <a:uFill>
                  <a:solidFill>
                    <a:srgbClr val="ffffff"/>
                  </a:solidFill>
                </a:uFill>
                <a:latin typeface="Arial"/>
              </a:rPr>
              <a:t>Note: this first binding step will soon be re-named and made simpler</a:t>
            </a:r>
            <a:r>
              <a:rPr lang="de-DE" sz="1400" spc="-1" strike="noStrike">
                <a:solidFill>
                  <a:srgbClr val="000000"/>
                </a:solidFill>
                <a:uFill>
                  <a:solidFill>
                    <a:srgbClr val="ffffff"/>
                  </a:solidFill>
                </a:uFill>
                <a:latin typeface="Arial"/>
              </a:rPr>
              <a:t>)</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QR-Code Scanner will start</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Take snapshot of Device Configuration QR-Code again</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Confirm “Setup has changed” dialog</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Log on to your event and course area with a position</a:t>
            </a:r>
            <a:endParaRPr lang="de-DE" sz="16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endParaRPr b="1" lang="de-DE" sz="1800" spc="-1" strike="noStrike">
              <a:solidFill>
                <a:srgbClr val="000000"/>
              </a:solidFill>
              <a:uFill>
                <a:solidFill>
                  <a:srgbClr val="ffffff"/>
                </a:solidFill>
              </a:uFill>
              <a:latin typeface="Arial"/>
            </a:endParaRPr>
          </a:p>
        </p:txBody>
      </p:sp>
      <p:pic>
        <p:nvPicPr>
          <p:cNvPr id="564" name="Picture 3" descr=""/>
          <p:cNvPicPr/>
          <p:nvPr/>
        </p:nvPicPr>
        <p:blipFill>
          <a:blip r:embed="rId2"/>
          <a:stretch/>
        </p:blipFill>
        <p:spPr>
          <a:xfrm>
            <a:off x="7777800" y="1692000"/>
            <a:ext cx="1037880" cy="1018800"/>
          </a:xfrm>
          <a:prstGeom prst="rect">
            <a:avLst/>
          </a:prstGeom>
          <a:ln>
            <a:noFill/>
          </a:ln>
        </p:spPr>
      </p:pic>
      <p:pic>
        <p:nvPicPr>
          <p:cNvPr id="565" name="Picture 4" descr=""/>
          <p:cNvPicPr/>
          <p:nvPr/>
        </p:nvPicPr>
        <p:blipFill>
          <a:blip r:embed="rId3"/>
          <a:stretch/>
        </p:blipFill>
        <p:spPr>
          <a:xfrm>
            <a:off x="1437480" y="4659480"/>
            <a:ext cx="966240" cy="1722600"/>
          </a:xfrm>
          <a:prstGeom prst="rect">
            <a:avLst/>
          </a:prstGeom>
          <a:ln>
            <a:noFill/>
          </a:ln>
        </p:spPr>
      </p:pic>
      <p:sp>
        <p:nvSpPr>
          <p:cNvPr id="566" name="CustomShape 3"/>
          <p:cNvSpPr/>
          <p:nvPr/>
        </p:nvSpPr>
        <p:spPr>
          <a:xfrm>
            <a:off x="1383480" y="5101560"/>
            <a:ext cx="495720" cy="223920"/>
          </a:xfrm>
          <a:prstGeom prst="ellipse">
            <a:avLst/>
          </a:prstGeom>
          <a:noFill/>
          <a:ln w="6480">
            <a:solidFill>
              <a:srgbClr val="ff0000"/>
            </a:solidFill>
            <a:miter/>
          </a:ln>
        </p:spPr>
        <p:style>
          <a:lnRef idx="0"/>
          <a:fillRef idx="0"/>
          <a:effectRef idx="0"/>
          <a:fontRef idx="minor"/>
        </p:style>
      </p:sp>
      <p:pic>
        <p:nvPicPr>
          <p:cNvPr id="567" name="Picture 5" descr=""/>
          <p:cNvPicPr/>
          <p:nvPr/>
        </p:nvPicPr>
        <p:blipFill>
          <a:blip r:embed="rId4"/>
          <a:stretch/>
        </p:blipFill>
        <p:spPr>
          <a:xfrm>
            <a:off x="2621880" y="4659480"/>
            <a:ext cx="966240" cy="1722600"/>
          </a:xfrm>
          <a:prstGeom prst="rect">
            <a:avLst/>
          </a:prstGeom>
          <a:ln>
            <a:noFill/>
          </a:ln>
        </p:spPr>
      </p:pic>
      <p:sp>
        <p:nvSpPr>
          <p:cNvPr id="568" name="CustomShape 4"/>
          <p:cNvSpPr/>
          <p:nvPr/>
        </p:nvSpPr>
        <p:spPr>
          <a:xfrm>
            <a:off x="2527920" y="5101560"/>
            <a:ext cx="353160" cy="223920"/>
          </a:xfrm>
          <a:prstGeom prst="ellipse">
            <a:avLst/>
          </a:prstGeom>
          <a:noFill/>
          <a:ln w="6480">
            <a:solidFill>
              <a:srgbClr val="ff0000"/>
            </a:solidFill>
            <a:miter/>
          </a:ln>
        </p:spPr>
        <p:style>
          <a:lnRef idx="0"/>
          <a:fillRef idx="0"/>
          <a:effectRef idx="0"/>
          <a:fontRef idx="minor"/>
        </p:style>
      </p:sp>
      <p:pic>
        <p:nvPicPr>
          <p:cNvPr id="569" name="Picture 6" descr=""/>
          <p:cNvPicPr/>
          <p:nvPr/>
        </p:nvPicPr>
        <p:blipFill>
          <a:blip r:embed="rId5"/>
          <a:stretch/>
        </p:blipFill>
        <p:spPr>
          <a:xfrm>
            <a:off x="3792240" y="4659480"/>
            <a:ext cx="970200" cy="1725120"/>
          </a:xfrm>
          <a:prstGeom prst="rect">
            <a:avLst/>
          </a:prstGeom>
          <a:ln>
            <a:noFill/>
          </a:ln>
        </p:spPr>
      </p:pic>
      <p:sp>
        <p:nvSpPr>
          <p:cNvPr id="570" name="CustomShape 5"/>
          <p:cNvSpPr/>
          <p:nvPr/>
        </p:nvSpPr>
        <p:spPr>
          <a:xfrm>
            <a:off x="3727440" y="5465880"/>
            <a:ext cx="1073880" cy="223920"/>
          </a:xfrm>
          <a:prstGeom prst="ellipse">
            <a:avLst/>
          </a:prstGeom>
          <a:noFill/>
          <a:ln w="6480">
            <a:solidFill>
              <a:srgbClr val="ff0000"/>
            </a:solidFill>
            <a:miter/>
          </a:ln>
        </p:spPr>
        <p:style>
          <a:lnRef idx="0"/>
          <a:fillRef idx="0"/>
          <a:effectRef idx="0"/>
          <a:fontRef idx="minor"/>
        </p:style>
      </p:sp>
      <p:pic>
        <p:nvPicPr>
          <p:cNvPr id="571" name="Picture 8" descr=""/>
          <p:cNvPicPr/>
          <p:nvPr/>
        </p:nvPicPr>
        <p:blipFill>
          <a:blip r:embed="rId6"/>
          <a:stretch/>
        </p:blipFill>
        <p:spPr>
          <a:xfrm>
            <a:off x="4941000" y="4665240"/>
            <a:ext cx="965520" cy="1716840"/>
          </a:xfrm>
          <a:prstGeom prst="rect">
            <a:avLst/>
          </a:prstGeom>
          <a:ln>
            <a:noFill/>
          </a:ln>
        </p:spPr>
      </p:pic>
      <p:sp>
        <p:nvSpPr>
          <p:cNvPr id="572" name="CustomShape 6"/>
          <p:cNvSpPr/>
          <p:nvPr/>
        </p:nvSpPr>
        <p:spPr>
          <a:xfrm>
            <a:off x="4887000" y="6158160"/>
            <a:ext cx="1073880" cy="223920"/>
          </a:xfrm>
          <a:prstGeom prst="ellipse">
            <a:avLst/>
          </a:prstGeom>
          <a:noFill/>
          <a:ln w="6480">
            <a:solidFill>
              <a:srgbClr val="ff0000"/>
            </a:solidFill>
            <a:miter/>
          </a:ln>
        </p:spPr>
        <p:style>
          <a:lnRef idx="0"/>
          <a:fillRef idx="0"/>
          <a:effectRef idx="0"/>
          <a:fontRef idx="minor"/>
        </p:style>
      </p:sp>
    </p:spTree>
  </p:cSld>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3"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Scheduling a Race</a:t>
            </a:r>
            <a:endParaRPr lang="de-DE" sz="1800" spc="-1" strike="noStrike">
              <a:solidFill>
                <a:srgbClr val="000000"/>
              </a:solidFill>
              <a:uFill>
                <a:solidFill>
                  <a:srgbClr val="ffffff"/>
                </a:solidFill>
              </a:uFill>
              <a:latin typeface="Arial"/>
            </a:endParaRPr>
          </a:p>
        </p:txBody>
      </p:sp>
      <p:sp>
        <p:nvSpPr>
          <p:cNvPr id="574" name="TextShape 2"/>
          <p:cNvSpPr txBox="1"/>
          <p:nvPr/>
        </p:nvSpPr>
        <p:spPr>
          <a:xfrm>
            <a:off x="324000" y="169200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Tap the race (</a:t>
            </a:r>
            <a:r>
              <a:rPr lang="de-DE" sz="1800" spc="-1" strike="noStrike">
                <a:solidFill>
                  <a:srgbClr val="ff0000"/>
                </a:solidFill>
                <a:uFill>
                  <a:solidFill>
                    <a:srgbClr val="ffffff"/>
                  </a:solidFill>
                </a:uFill>
                <a:latin typeface="Arial"/>
              </a:rPr>
              <a:t>1</a:t>
            </a:r>
            <a:r>
              <a:rPr lang="de-DE" sz="1800" spc="-1" strike="noStrike">
                <a:solidFill>
                  <a:srgbClr val="000000"/>
                </a:solidFill>
                <a:uFill>
                  <a:solidFill>
                    <a:srgbClr val="ffffff"/>
                  </a:solidFill>
                </a:uFill>
                <a:latin typeface="Arial"/>
              </a:rPr>
              <a:t>)</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Enter a start time (</a:t>
            </a:r>
            <a:r>
              <a:rPr lang="de-DE" sz="1800" spc="-1" strike="noStrike">
                <a:solidFill>
                  <a:srgbClr val="ff0000"/>
                </a:solidFill>
                <a:uFill>
                  <a:solidFill>
                    <a:srgbClr val="ffffff"/>
                  </a:solidFill>
                </a:uFill>
                <a:latin typeface="Arial"/>
              </a:rPr>
              <a:t>2</a:t>
            </a:r>
            <a:r>
              <a:rPr lang="de-DE" sz="1800" spc="-1" strike="noStrike">
                <a:solidFill>
                  <a:srgbClr val="000000"/>
                </a:solidFill>
                <a:uFill>
                  <a:solidFill>
                    <a:srgbClr val="ffffff"/>
                  </a:solidFill>
                </a:uFill>
                <a:latin typeface="Arial"/>
              </a:rPr>
              <a:t>)</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Enter wind information (</a:t>
            </a:r>
            <a:r>
              <a:rPr lang="de-DE" sz="1800" spc="-1" strike="noStrike">
                <a:solidFill>
                  <a:srgbClr val="ff0000"/>
                </a:solidFill>
                <a:uFill>
                  <a:solidFill>
                    <a:srgbClr val="ffffff"/>
                  </a:solidFill>
                </a:uFill>
                <a:latin typeface="Arial"/>
              </a:rPr>
              <a:t>3/4</a:t>
            </a:r>
            <a:r>
              <a:rPr lang="de-DE" sz="1800" spc="-1" strike="noStrike">
                <a:solidFill>
                  <a:srgbClr val="000000"/>
                </a:solidFill>
                <a:uFill>
                  <a:solidFill>
                    <a:srgbClr val="ffffff"/>
                  </a:solidFill>
                </a:uFill>
                <a:latin typeface="Arial"/>
              </a:rPr>
              <a:t>)</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Confirm Setup (</a:t>
            </a:r>
            <a:r>
              <a:rPr lang="de-DE" sz="1800" spc="-1" strike="noStrike">
                <a:solidFill>
                  <a:srgbClr val="ff0000"/>
                </a:solidFill>
                <a:uFill>
                  <a:solidFill>
                    <a:srgbClr val="ffffff"/>
                  </a:solidFill>
                </a:uFill>
                <a:latin typeface="Arial"/>
              </a:rPr>
              <a:t>5</a:t>
            </a:r>
            <a:r>
              <a:rPr lang="de-DE" sz="1800" spc="-1" strike="noStrike">
                <a:solidFill>
                  <a:srgbClr val="000000"/>
                </a:solidFill>
                <a:uFill>
                  <a:solidFill>
                    <a:srgbClr val="ffffff"/>
                  </a:solidFill>
                </a:uFill>
                <a:latin typeface="Arial"/>
              </a:rPr>
              <a:t>)</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Race timing and flags will show</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Change timing again by pressing</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the timing panel at the top</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Update start procedure, course, wind or</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start flag by swiping timing panel to the left</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Postpone, abort, recall or mark first finisher</a:t>
            </a:r>
            <a:endParaRPr lang="de-DE" sz="16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p:txBody>
      </p:sp>
      <p:pic>
        <p:nvPicPr>
          <p:cNvPr id="575" name="Picture 10" descr=""/>
          <p:cNvPicPr/>
          <p:nvPr/>
        </p:nvPicPr>
        <p:blipFill>
          <a:blip r:embed="rId1"/>
          <a:stretch/>
        </p:blipFill>
        <p:spPr>
          <a:xfrm>
            <a:off x="3225240" y="1297440"/>
            <a:ext cx="1056240" cy="1878120"/>
          </a:xfrm>
          <a:prstGeom prst="rect">
            <a:avLst/>
          </a:prstGeom>
          <a:ln>
            <a:noFill/>
          </a:ln>
        </p:spPr>
      </p:pic>
      <p:sp>
        <p:nvSpPr>
          <p:cNvPr id="576" name="CustomShape 3"/>
          <p:cNvSpPr/>
          <p:nvPr/>
        </p:nvSpPr>
        <p:spPr>
          <a:xfrm>
            <a:off x="3146040" y="2053440"/>
            <a:ext cx="1073880" cy="223920"/>
          </a:xfrm>
          <a:prstGeom prst="ellipse">
            <a:avLst/>
          </a:prstGeom>
          <a:noFill/>
          <a:ln w="6480">
            <a:solidFill>
              <a:srgbClr val="ff0000"/>
            </a:solidFill>
            <a:miter/>
          </a:ln>
        </p:spPr>
        <p:style>
          <a:lnRef idx="0"/>
          <a:fillRef idx="0"/>
          <a:effectRef idx="0"/>
          <a:fontRef idx="minor"/>
        </p:style>
      </p:sp>
      <p:pic>
        <p:nvPicPr>
          <p:cNvPr id="577" name="Picture 13" descr=""/>
          <p:cNvPicPr/>
          <p:nvPr/>
        </p:nvPicPr>
        <p:blipFill>
          <a:blip r:embed="rId2"/>
          <a:stretch/>
        </p:blipFill>
        <p:spPr>
          <a:xfrm>
            <a:off x="4361040" y="1918440"/>
            <a:ext cx="1118160" cy="1988280"/>
          </a:xfrm>
          <a:prstGeom prst="rect">
            <a:avLst/>
          </a:prstGeom>
          <a:ln>
            <a:noFill/>
          </a:ln>
        </p:spPr>
      </p:pic>
      <p:sp>
        <p:nvSpPr>
          <p:cNvPr id="578" name="CustomShape 4"/>
          <p:cNvSpPr/>
          <p:nvPr/>
        </p:nvSpPr>
        <p:spPr>
          <a:xfrm>
            <a:off x="4405320" y="3496680"/>
            <a:ext cx="1073880" cy="223920"/>
          </a:xfrm>
          <a:prstGeom prst="ellipse">
            <a:avLst/>
          </a:prstGeom>
          <a:noFill/>
          <a:ln w="6480">
            <a:solidFill>
              <a:srgbClr val="ff0000"/>
            </a:solidFill>
            <a:miter/>
          </a:ln>
        </p:spPr>
        <p:style>
          <a:lnRef idx="0"/>
          <a:fillRef idx="0"/>
          <a:effectRef idx="0"/>
          <a:fontRef idx="minor"/>
        </p:style>
      </p:sp>
      <p:sp>
        <p:nvSpPr>
          <p:cNvPr id="579" name="CustomShape 5"/>
          <p:cNvSpPr/>
          <p:nvPr/>
        </p:nvSpPr>
        <p:spPr>
          <a:xfrm>
            <a:off x="4405320" y="2800800"/>
            <a:ext cx="1073880" cy="223920"/>
          </a:xfrm>
          <a:prstGeom prst="ellipse">
            <a:avLst/>
          </a:prstGeom>
          <a:noFill/>
          <a:ln w="6480">
            <a:solidFill>
              <a:srgbClr val="ff0000"/>
            </a:solidFill>
            <a:miter/>
          </a:ln>
        </p:spPr>
        <p:style>
          <a:lnRef idx="0"/>
          <a:fillRef idx="0"/>
          <a:effectRef idx="0"/>
          <a:fontRef idx="minor"/>
        </p:style>
      </p:sp>
      <p:pic>
        <p:nvPicPr>
          <p:cNvPr id="580" name="Picture 14" descr=""/>
          <p:cNvPicPr/>
          <p:nvPr/>
        </p:nvPicPr>
        <p:blipFill>
          <a:blip r:embed="rId3"/>
          <a:stretch/>
        </p:blipFill>
        <p:spPr>
          <a:xfrm>
            <a:off x="5549760" y="2613600"/>
            <a:ext cx="1118160" cy="1988280"/>
          </a:xfrm>
          <a:prstGeom prst="rect">
            <a:avLst/>
          </a:prstGeom>
          <a:ln>
            <a:noFill/>
          </a:ln>
        </p:spPr>
      </p:pic>
      <p:sp>
        <p:nvSpPr>
          <p:cNvPr id="581" name="CustomShape 6"/>
          <p:cNvSpPr/>
          <p:nvPr/>
        </p:nvSpPr>
        <p:spPr>
          <a:xfrm>
            <a:off x="5572080" y="3539880"/>
            <a:ext cx="1073880" cy="235080"/>
          </a:xfrm>
          <a:prstGeom prst="ellipse">
            <a:avLst/>
          </a:prstGeom>
          <a:noFill/>
          <a:ln w="6480">
            <a:solidFill>
              <a:srgbClr val="ff0000"/>
            </a:solidFill>
            <a:miter/>
          </a:ln>
        </p:spPr>
        <p:style>
          <a:lnRef idx="0"/>
          <a:fillRef idx="0"/>
          <a:effectRef idx="0"/>
          <a:fontRef idx="minor"/>
        </p:style>
      </p:sp>
      <p:pic>
        <p:nvPicPr>
          <p:cNvPr id="582" name="Picture 20" descr=""/>
          <p:cNvPicPr/>
          <p:nvPr/>
        </p:nvPicPr>
        <p:blipFill>
          <a:blip r:embed="rId4"/>
          <a:stretch/>
        </p:blipFill>
        <p:spPr>
          <a:xfrm>
            <a:off x="6708960" y="3175560"/>
            <a:ext cx="1121040" cy="1992960"/>
          </a:xfrm>
          <a:prstGeom prst="rect">
            <a:avLst/>
          </a:prstGeom>
          <a:ln>
            <a:noFill/>
          </a:ln>
        </p:spPr>
      </p:pic>
      <p:sp>
        <p:nvSpPr>
          <p:cNvPr id="583" name="CustomShape 7"/>
          <p:cNvSpPr/>
          <p:nvPr/>
        </p:nvSpPr>
        <p:spPr>
          <a:xfrm>
            <a:off x="7305480" y="3789360"/>
            <a:ext cx="378360" cy="395280"/>
          </a:xfrm>
          <a:prstGeom prst="ellipse">
            <a:avLst/>
          </a:prstGeom>
          <a:noFill/>
          <a:ln w="6480">
            <a:solidFill>
              <a:srgbClr val="ff0000"/>
            </a:solidFill>
            <a:miter/>
          </a:ln>
        </p:spPr>
        <p:style>
          <a:lnRef idx="0"/>
          <a:fillRef idx="0"/>
          <a:effectRef idx="0"/>
          <a:fontRef idx="minor"/>
        </p:style>
      </p:sp>
      <p:sp>
        <p:nvSpPr>
          <p:cNvPr id="584" name="CustomShape 8"/>
          <p:cNvSpPr/>
          <p:nvPr/>
        </p:nvSpPr>
        <p:spPr>
          <a:xfrm>
            <a:off x="3017160" y="2053440"/>
            <a:ext cx="99000" cy="213480"/>
          </a:xfrm>
          <a:prstGeom prst="rect">
            <a:avLst/>
          </a:prstGeom>
          <a:noFill/>
          <a:ln>
            <a:noFill/>
          </a:ln>
        </p:spPr>
        <p:style>
          <a:lnRef idx="0"/>
          <a:fillRef idx="0"/>
          <a:effectRef idx="0"/>
          <a:fontRef idx="minor"/>
        </p:style>
        <p:txBody>
          <a:bodyPr wrap="none" lIns="0" rIns="0" tIns="0" bIns="0"/>
          <a:p>
            <a:pPr>
              <a:lnSpc>
                <a:spcPct val="100000"/>
              </a:lnSpc>
            </a:pPr>
            <a:r>
              <a:rPr lang="en-US" sz="1400" spc="-1" strike="noStrike">
                <a:solidFill>
                  <a:srgbClr val="ff0000"/>
                </a:solidFill>
                <a:uFill>
                  <a:solidFill>
                    <a:srgbClr val="ffffff"/>
                  </a:solidFill>
                </a:uFill>
                <a:latin typeface="Arial"/>
                <a:ea typeface="Arial Unicode MS"/>
              </a:rPr>
              <a:t>1</a:t>
            </a:r>
            <a:endParaRPr lang="en-US" sz="1800" spc="-1" strike="noStrike">
              <a:solidFill>
                <a:srgbClr val="000000"/>
              </a:solidFill>
              <a:uFill>
                <a:solidFill>
                  <a:srgbClr val="ffffff"/>
                </a:solidFill>
              </a:uFill>
              <a:latin typeface="Arial"/>
            </a:endParaRPr>
          </a:p>
        </p:txBody>
      </p:sp>
      <p:sp>
        <p:nvSpPr>
          <p:cNvPr id="585" name="CustomShape 9"/>
          <p:cNvSpPr/>
          <p:nvPr/>
        </p:nvSpPr>
        <p:spPr>
          <a:xfrm>
            <a:off x="4295160" y="2809800"/>
            <a:ext cx="99000" cy="213480"/>
          </a:xfrm>
          <a:prstGeom prst="rect">
            <a:avLst/>
          </a:prstGeom>
          <a:noFill/>
          <a:ln>
            <a:noFill/>
          </a:ln>
        </p:spPr>
        <p:style>
          <a:lnRef idx="0"/>
          <a:fillRef idx="0"/>
          <a:effectRef idx="0"/>
          <a:fontRef idx="minor"/>
        </p:style>
        <p:txBody>
          <a:bodyPr wrap="none" lIns="0" rIns="0" tIns="0" bIns="0"/>
          <a:p>
            <a:pPr>
              <a:lnSpc>
                <a:spcPct val="100000"/>
              </a:lnSpc>
            </a:pPr>
            <a:r>
              <a:rPr lang="en-US" sz="1400" spc="-1" strike="noStrike">
                <a:solidFill>
                  <a:srgbClr val="ff0000"/>
                </a:solidFill>
                <a:uFill>
                  <a:solidFill>
                    <a:srgbClr val="ffffff"/>
                  </a:solidFill>
                </a:uFill>
                <a:latin typeface="Arial"/>
                <a:ea typeface="Arial Unicode MS"/>
              </a:rPr>
              <a:t>2</a:t>
            </a:r>
            <a:endParaRPr lang="en-US" sz="1800" spc="-1" strike="noStrike">
              <a:solidFill>
                <a:srgbClr val="000000"/>
              </a:solidFill>
              <a:uFill>
                <a:solidFill>
                  <a:srgbClr val="ffffff"/>
                </a:solidFill>
              </a:uFill>
              <a:latin typeface="Arial"/>
            </a:endParaRPr>
          </a:p>
        </p:txBody>
      </p:sp>
      <p:sp>
        <p:nvSpPr>
          <p:cNvPr id="586" name="CustomShape 10"/>
          <p:cNvSpPr/>
          <p:nvPr/>
        </p:nvSpPr>
        <p:spPr>
          <a:xfrm>
            <a:off x="7706160" y="3907080"/>
            <a:ext cx="99000" cy="213480"/>
          </a:xfrm>
          <a:prstGeom prst="rect">
            <a:avLst/>
          </a:prstGeom>
          <a:noFill/>
          <a:ln>
            <a:noFill/>
          </a:ln>
        </p:spPr>
        <p:style>
          <a:lnRef idx="0"/>
          <a:fillRef idx="0"/>
          <a:effectRef idx="0"/>
          <a:fontRef idx="minor"/>
        </p:style>
        <p:txBody>
          <a:bodyPr wrap="none" lIns="0" rIns="0" tIns="0" bIns="0"/>
          <a:p>
            <a:pPr>
              <a:lnSpc>
                <a:spcPct val="100000"/>
              </a:lnSpc>
            </a:pPr>
            <a:r>
              <a:rPr lang="en-US" sz="1400" spc="-1" strike="noStrike">
                <a:solidFill>
                  <a:srgbClr val="ff0000"/>
                </a:solidFill>
                <a:uFill>
                  <a:solidFill>
                    <a:srgbClr val="ffffff"/>
                  </a:solidFill>
                </a:uFill>
                <a:latin typeface="Arial"/>
                <a:ea typeface="Arial Unicode MS"/>
              </a:rPr>
              <a:t>4</a:t>
            </a:r>
            <a:endParaRPr lang="en-US" sz="1800" spc="-1" strike="noStrike">
              <a:solidFill>
                <a:srgbClr val="000000"/>
              </a:solidFill>
              <a:uFill>
                <a:solidFill>
                  <a:srgbClr val="ffffff"/>
                </a:solidFill>
              </a:uFill>
              <a:latin typeface="Arial"/>
            </a:endParaRPr>
          </a:p>
        </p:txBody>
      </p:sp>
      <p:sp>
        <p:nvSpPr>
          <p:cNvPr id="587" name="CustomShape 11"/>
          <p:cNvSpPr/>
          <p:nvPr/>
        </p:nvSpPr>
        <p:spPr>
          <a:xfrm>
            <a:off x="5500080" y="4333680"/>
            <a:ext cx="99000" cy="213480"/>
          </a:xfrm>
          <a:prstGeom prst="rect">
            <a:avLst/>
          </a:prstGeom>
          <a:noFill/>
          <a:ln>
            <a:noFill/>
          </a:ln>
        </p:spPr>
        <p:style>
          <a:lnRef idx="0"/>
          <a:fillRef idx="0"/>
          <a:effectRef idx="0"/>
          <a:fontRef idx="minor"/>
        </p:style>
        <p:txBody>
          <a:bodyPr wrap="none" lIns="0" rIns="0" tIns="0" bIns="0"/>
          <a:p>
            <a:pPr>
              <a:lnSpc>
                <a:spcPct val="100000"/>
              </a:lnSpc>
            </a:pPr>
            <a:r>
              <a:rPr lang="en-US" sz="1400" spc="-1" strike="noStrike">
                <a:solidFill>
                  <a:srgbClr val="ff0000"/>
                </a:solidFill>
                <a:uFill>
                  <a:solidFill>
                    <a:srgbClr val="ffffff"/>
                  </a:solidFill>
                </a:uFill>
                <a:latin typeface="Arial"/>
                <a:ea typeface="Arial Unicode MS"/>
              </a:rPr>
              <a:t>5</a:t>
            </a:r>
            <a:endParaRPr lang="en-US" sz="1800" spc="-1" strike="noStrike">
              <a:solidFill>
                <a:srgbClr val="000000"/>
              </a:solidFill>
              <a:uFill>
                <a:solidFill>
                  <a:srgbClr val="ffffff"/>
                </a:solidFill>
              </a:uFill>
              <a:latin typeface="Arial"/>
            </a:endParaRPr>
          </a:p>
        </p:txBody>
      </p:sp>
      <p:sp>
        <p:nvSpPr>
          <p:cNvPr id="588" name="CustomShape 12"/>
          <p:cNvSpPr/>
          <p:nvPr/>
        </p:nvSpPr>
        <p:spPr>
          <a:xfrm>
            <a:off x="5706720" y="4338000"/>
            <a:ext cx="804240" cy="235080"/>
          </a:xfrm>
          <a:prstGeom prst="ellipse">
            <a:avLst/>
          </a:prstGeom>
          <a:noFill/>
          <a:ln w="6480">
            <a:solidFill>
              <a:srgbClr val="ff0000"/>
            </a:solidFill>
            <a:miter/>
          </a:ln>
        </p:spPr>
        <p:style>
          <a:lnRef idx="0"/>
          <a:fillRef idx="0"/>
          <a:effectRef idx="0"/>
          <a:fontRef idx="minor"/>
        </p:style>
      </p:sp>
      <p:sp>
        <p:nvSpPr>
          <p:cNvPr id="589" name="CustomShape 13"/>
          <p:cNvSpPr/>
          <p:nvPr/>
        </p:nvSpPr>
        <p:spPr>
          <a:xfrm>
            <a:off x="5472720" y="3549960"/>
            <a:ext cx="99000" cy="213480"/>
          </a:xfrm>
          <a:prstGeom prst="rect">
            <a:avLst/>
          </a:prstGeom>
          <a:noFill/>
          <a:ln>
            <a:noFill/>
          </a:ln>
        </p:spPr>
        <p:style>
          <a:lnRef idx="0"/>
          <a:fillRef idx="0"/>
          <a:effectRef idx="0"/>
          <a:fontRef idx="minor"/>
        </p:style>
        <p:txBody>
          <a:bodyPr wrap="none" lIns="0" rIns="0" tIns="0" bIns="0"/>
          <a:p>
            <a:pPr>
              <a:lnSpc>
                <a:spcPct val="100000"/>
              </a:lnSpc>
            </a:pPr>
            <a:r>
              <a:rPr lang="en-US" sz="1400" spc="-1" strike="noStrike">
                <a:solidFill>
                  <a:srgbClr val="ff0000"/>
                </a:solidFill>
                <a:uFill>
                  <a:solidFill>
                    <a:srgbClr val="ffffff"/>
                  </a:solidFill>
                </a:uFill>
                <a:latin typeface="Arial"/>
                <a:ea typeface="Arial Unicode MS"/>
              </a:rPr>
              <a:t>3</a:t>
            </a:r>
            <a:endParaRPr lang="en-US" sz="1800" spc="-1" strike="noStrike">
              <a:solidFill>
                <a:srgbClr val="000000"/>
              </a:solidFill>
              <a:uFill>
                <a:solidFill>
                  <a:srgbClr val="ffffff"/>
                </a:solidFill>
              </a:uFill>
              <a:latin typeface="Arial"/>
            </a:endParaRPr>
          </a:p>
        </p:txBody>
      </p:sp>
      <p:pic>
        <p:nvPicPr>
          <p:cNvPr id="590" name="Picture 30" descr=""/>
          <p:cNvPicPr/>
          <p:nvPr/>
        </p:nvPicPr>
        <p:blipFill>
          <a:blip r:embed="rId5"/>
          <a:stretch/>
        </p:blipFill>
        <p:spPr>
          <a:xfrm>
            <a:off x="7902720" y="3907080"/>
            <a:ext cx="1072440" cy="1906920"/>
          </a:xfrm>
          <a:prstGeom prst="rect">
            <a:avLst/>
          </a:prstGeom>
          <a:ln>
            <a:noFill/>
          </a:ln>
        </p:spPr>
      </p:pic>
    </p:spTree>
  </p:cSld>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1"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Updating Wind Information</a:t>
            </a:r>
            <a:endParaRPr lang="de-DE" sz="1800" spc="-1" strike="noStrike">
              <a:solidFill>
                <a:srgbClr val="000000"/>
              </a:solidFill>
              <a:uFill>
                <a:solidFill>
                  <a:srgbClr val="ffffff"/>
                </a:solidFill>
              </a:uFill>
              <a:latin typeface="Arial"/>
            </a:endParaRPr>
          </a:p>
        </p:txBody>
      </p:sp>
      <p:sp>
        <p:nvSpPr>
          <p:cNvPr id="592" name="TextShape 2"/>
          <p:cNvSpPr txBox="1"/>
          <p:nvPr/>
        </p:nvSpPr>
        <p:spPr>
          <a:xfrm>
            <a:off x="324000" y="169200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On the race sceen</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Swipe the time panel to the left (</a:t>
            </a:r>
            <a:r>
              <a:rPr lang="de-DE" sz="1800" spc="-1" strike="noStrike">
                <a:solidFill>
                  <a:srgbClr val="ff0000"/>
                </a:solidFill>
                <a:uFill>
                  <a:solidFill>
                    <a:srgbClr val="ffffff"/>
                  </a:solidFill>
                </a:uFill>
                <a:latin typeface="Arial"/>
              </a:rPr>
              <a:t>1</a:t>
            </a:r>
            <a:r>
              <a:rPr lang="de-DE" sz="1800" spc="-1" strike="noStrike">
                <a:solidFill>
                  <a:srgbClr val="000000"/>
                </a:solidFill>
                <a:uFill>
                  <a:solidFill>
                    <a:srgbClr val="ffffff"/>
                  </a:solidFill>
                </a:uFill>
                <a:latin typeface="Arial"/>
              </a:rPr>
              <a:t>)</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Tap on “Wind”</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Enter wind data</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Tap “Set Wind Data”</a:t>
            </a:r>
            <a:endParaRPr lang="de-DE" sz="16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Do this frequently (every few minutes) for good results!</a:t>
            </a:r>
            <a:endParaRPr b="1" lang="de-DE" sz="1800" spc="-1" strike="noStrike">
              <a:solidFill>
                <a:srgbClr val="000000"/>
              </a:solidFill>
              <a:uFill>
                <a:solidFill>
                  <a:srgbClr val="ffffff"/>
                </a:solidFill>
              </a:uFill>
              <a:latin typeface="Arial"/>
            </a:endParaRPr>
          </a:p>
        </p:txBody>
      </p:sp>
      <p:sp>
        <p:nvSpPr>
          <p:cNvPr id="593" name="CustomShape 3"/>
          <p:cNvSpPr/>
          <p:nvPr/>
        </p:nvSpPr>
        <p:spPr>
          <a:xfrm>
            <a:off x="4042440" y="1529640"/>
            <a:ext cx="99000" cy="213480"/>
          </a:xfrm>
          <a:prstGeom prst="rect">
            <a:avLst/>
          </a:prstGeom>
          <a:noFill/>
          <a:ln>
            <a:noFill/>
          </a:ln>
        </p:spPr>
        <p:style>
          <a:lnRef idx="0"/>
          <a:fillRef idx="0"/>
          <a:effectRef idx="0"/>
          <a:fontRef idx="minor"/>
        </p:style>
        <p:txBody>
          <a:bodyPr wrap="none" lIns="0" rIns="0" tIns="0" bIns="0"/>
          <a:p>
            <a:pPr>
              <a:lnSpc>
                <a:spcPct val="100000"/>
              </a:lnSpc>
            </a:pPr>
            <a:r>
              <a:rPr lang="en-US" sz="1400" spc="-1" strike="noStrike">
                <a:solidFill>
                  <a:srgbClr val="ff0000"/>
                </a:solidFill>
                <a:uFill>
                  <a:solidFill>
                    <a:srgbClr val="ffffff"/>
                  </a:solidFill>
                </a:uFill>
                <a:latin typeface="Arial"/>
                <a:ea typeface="Arial Unicode MS"/>
              </a:rPr>
              <a:t>1</a:t>
            </a:r>
            <a:endParaRPr lang="en-US" sz="1800" spc="-1" strike="noStrike">
              <a:solidFill>
                <a:srgbClr val="000000"/>
              </a:solidFill>
              <a:uFill>
                <a:solidFill>
                  <a:srgbClr val="ffffff"/>
                </a:solidFill>
              </a:uFill>
              <a:latin typeface="Arial"/>
            </a:endParaRPr>
          </a:p>
        </p:txBody>
      </p:sp>
      <p:pic>
        <p:nvPicPr>
          <p:cNvPr id="594" name="Picture 30" descr=""/>
          <p:cNvPicPr/>
          <p:nvPr/>
        </p:nvPicPr>
        <p:blipFill>
          <a:blip r:embed="rId1"/>
          <a:stretch/>
        </p:blipFill>
        <p:spPr>
          <a:xfrm>
            <a:off x="4192200" y="1365840"/>
            <a:ext cx="1072440" cy="1906920"/>
          </a:xfrm>
          <a:prstGeom prst="rect">
            <a:avLst/>
          </a:prstGeom>
          <a:ln>
            <a:noFill/>
          </a:ln>
        </p:spPr>
      </p:pic>
      <p:sp>
        <p:nvSpPr>
          <p:cNvPr id="595" name="CustomShape 4"/>
          <p:cNvSpPr/>
          <p:nvPr/>
        </p:nvSpPr>
        <p:spPr>
          <a:xfrm>
            <a:off x="4192200" y="1627200"/>
            <a:ext cx="1073880" cy="223920"/>
          </a:xfrm>
          <a:prstGeom prst="ellipse">
            <a:avLst/>
          </a:prstGeom>
          <a:noFill/>
          <a:ln w="6480">
            <a:solidFill>
              <a:srgbClr val="ff0000"/>
            </a:solidFill>
            <a:miter/>
          </a:ln>
        </p:spPr>
        <p:style>
          <a:lnRef idx="0"/>
          <a:fillRef idx="0"/>
          <a:effectRef idx="0"/>
          <a:fontRef idx="minor"/>
        </p:style>
      </p:sp>
      <p:sp>
        <p:nvSpPr>
          <p:cNvPr id="596" name="CustomShape 5"/>
          <p:cNvSpPr/>
          <p:nvPr/>
        </p:nvSpPr>
        <p:spPr>
          <a:xfrm flipH="1">
            <a:off x="3941280" y="1739160"/>
            <a:ext cx="249120" cy="360"/>
          </a:xfrm>
          <a:custGeom>
            <a:avLst/>
            <a:gdLst/>
            <a:ahLst/>
            <a:rect l="l" t="t" r="r" b="b"/>
            <a:pathLst>
              <a:path w="21600" h="21600">
                <a:moveTo>
                  <a:pt x="0" y="0"/>
                </a:moveTo>
                <a:lnTo>
                  <a:pt x="21600" y="21600"/>
                </a:lnTo>
              </a:path>
            </a:pathLst>
          </a:cu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pic>
        <p:nvPicPr>
          <p:cNvPr id="597" name="Picture 5" descr=""/>
          <p:cNvPicPr/>
          <p:nvPr/>
        </p:nvPicPr>
        <p:blipFill>
          <a:blip r:embed="rId2"/>
          <a:stretch/>
        </p:blipFill>
        <p:spPr>
          <a:xfrm>
            <a:off x="6568920" y="2086920"/>
            <a:ext cx="1070280" cy="1902600"/>
          </a:xfrm>
          <a:prstGeom prst="rect">
            <a:avLst/>
          </a:prstGeom>
          <a:ln>
            <a:noFill/>
          </a:ln>
        </p:spPr>
      </p:pic>
      <p:pic>
        <p:nvPicPr>
          <p:cNvPr id="598" name="Picture 6" descr=""/>
          <p:cNvPicPr/>
          <p:nvPr/>
        </p:nvPicPr>
        <p:blipFill>
          <a:blip r:embed="rId3"/>
          <a:stretch/>
        </p:blipFill>
        <p:spPr>
          <a:xfrm>
            <a:off x="5380920" y="1692000"/>
            <a:ext cx="1073160" cy="1908360"/>
          </a:xfrm>
          <a:prstGeom prst="rect">
            <a:avLst/>
          </a:prstGeom>
          <a:ln>
            <a:noFill/>
          </a:ln>
        </p:spPr>
      </p:pic>
      <p:sp>
        <p:nvSpPr>
          <p:cNvPr id="599" name="CustomShape 6"/>
          <p:cNvSpPr/>
          <p:nvPr/>
        </p:nvSpPr>
        <p:spPr>
          <a:xfrm>
            <a:off x="6024960" y="1932840"/>
            <a:ext cx="493200" cy="282600"/>
          </a:xfrm>
          <a:prstGeom prst="ellipse">
            <a:avLst/>
          </a:prstGeom>
          <a:noFill/>
          <a:ln w="6480">
            <a:solidFill>
              <a:srgbClr val="ff0000"/>
            </a:solidFill>
            <a:miter/>
          </a:ln>
        </p:spPr>
        <p:style>
          <a:lnRef idx="0"/>
          <a:fillRef idx="0"/>
          <a:effectRef idx="0"/>
          <a:fontRef idx="minor"/>
        </p:style>
      </p:sp>
      <p:sp>
        <p:nvSpPr>
          <p:cNvPr id="600" name="CustomShape 7"/>
          <p:cNvSpPr/>
          <p:nvPr/>
        </p:nvSpPr>
        <p:spPr>
          <a:xfrm>
            <a:off x="6988320" y="2646360"/>
            <a:ext cx="253440" cy="410760"/>
          </a:xfrm>
          <a:prstGeom prst="ellipse">
            <a:avLst/>
          </a:prstGeom>
          <a:noFill/>
          <a:ln w="6480">
            <a:solidFill>
              <a:srgbClr val="ff0000"/>
            </a:solidFill>
            <a:miter/>
          </a:ln>
        </p:spPr>
        <p:style>
          <a:lnRef idx="0"/>
          <a:fillRef idx="0"/>
          <a:effectRef idx="0"/>
          <a:fontRef idx="minor"/>
        </p:style>
      </p:sp>
    </p:spTree>
  </p:cSld>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1"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Finishing a Race</a:t>
            </a:r>
            <a:endParaRPr lang="de-DE" sz="1800" spc="-1" strike="noStrike">
              <a:solidFill>
                <a:srgbClr val="000000"/>
              </a:solidFill>
              <a:uFill>
                <a:solidFill>
                  <a:srgbClr val="ffffff"/>
                </a:solidFill>
              </a:uFill>
              <a:latin typeface="Arial"/>
            </a:endParaRPr>
          </a:p>
        </p:txBody>
      </p:sp>
      <p:sp>
        <p:nvSpPr>
          <p:cNvPr id="602" name="TextShape 2"/>
          <p:cNvSpPr txBox="1"/>
          <p:nvPr/>
        </p:nvSpPr>
        <p:spPr>
          <a:xfrm>
            <a:off x="324000" y="169200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Tap the blue flag (</a:t>
            </a:r>
            <a:r>
              <a:rPr lang="de-DE" sz="1800" spc="-1" strike="noStrike">
                <a:solidFill>
                  <a:srgbClr val="ff0000"/>
                </a:solidFill>
                <a:uFill>
                  <a:solidFill>
                    <a:srgbClr val="ffffff"/>
                  </a:solidFill>
                </a:uFill>
                <a:latin typeface="Arial"/>
              </a:rPr>
              <a:t>1</a:t>
            </a:r>
            <a:r>
              <a:rPr lang="de-DE" sz="1800" spc="-1" strike="noStrike">
                <a:solidFill>
                  <a:srgbClr val="000000"/>
                </a:solidFill>
                <a:uFill>
                  <a:solidFill>
                    <a:srgbClr val="ffffff"/>
                  </a:solidFill>
                </a:uFill>
                <a:latin typeface="Arial"/>
              </a:rPr>
              <a:t>)</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Enter the time of first ship home (</a:t>
            </a:r>
            <a:r>
              <a:rPr lang="de-DE" sz="1800" spc="-1" strike="noStrike">
                <a:solidFill>
                  <a:srgbClr val="ff0000"/>
                </a:solidFill>
                <a:uFill>
                  <a:solidFill>
                    <a:srgbClr val="ffffff"/>
                  </a:solidFill>
                </a:uFill>
                <a:latin typeface="Arial"/>
              </a:rPr>
              <a:t>2</a:t>
            </a:r>
            <a:r>
              <a:rPr lang="de-DE" sz="1800" spc="-1" strike="noStrike">
                <a:solidFill>
                  <a:srgbClr val="000000"/>
                </a:solidFill>
                <a:uFill>
                  <a:solidFill>
                    <a:srgbClr val="ffffff"/>
                  </a:solidFill>
                </a:uFill>
                <a:latin typeface="Arial"/>
              </a:rPr>
              <a:t>)</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Tap “Down now” when last ship</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home (</a:t>
            </a:r>
            <a:r>
              <a:rPr lang="de-DE" sz="1800" spc="-1" strike="noStrike">
                <a:solidFill>
                  <a:srgbClr val="ff0000"/>
                </a:solidFill>
                <a:uFill>
                  <a:solidFill>
                    <a:srgbClr val="ffffff"/>
                  </a:solidFill>
                </a:uFill>
                <a:latin typeface="Arial"/>
              </a:rPr>
              <a:t>3</a:t>
            </a:r>
            <a:r>
              <a:rPr lang="de-DE" sz="1800" spc="-1" strike="noStrike">
                <a:solidFill>
                  <a:srgbClr val="000000"/>
                </a:solidFill>
                <a:uFill>
                  <a:solidFill>
                    <a:srgbClr val="ffffff"/>
                  </a:solidFill>
                </a:uFill>
                <a:latin typeface="Arial"/>
              </a:rPr>
              <a:t>)</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Either take snapshot of hand-written</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finishing list (</a:t>
            </a:r>
            <a:r>
              <a:rPr lang="de-DE" sz="1800" spc="-1" strike="noStrike">
                <a:solidFill>
                  <a:srgbClr val="ff0000"/>
                </a:solidFill>
                <a:uFill>
                  <a:solidFill>
                    <a:srgbClr val="ffffff"/>
                  </a:solidFill>
                </a:uFill>
                <a:latin typeface="Arial"/>
              </a:rPr>
              <a:t>4</a:t>
            </a:r>
            <a:r>
              <a:rPr lang="de-DE" sz="1800" spc="-1" strike="noStrike">
                <a:solidFill>
                  <a:srgbClr val="000000"/>
                </a:solidFill>
                <a:uFill>
                  <a:solidFill>
                    <a:srgbClr val="ffffff"/>
                  </a:solidFill>
                </a:uFill>
                <a:latin typeface="Arial"/>
              </a:rPr>
              <a:t>)</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Or enter finishing order here (</a:t>
            </a:r>
            <a:r>
              <a:rPr lang="de-DE" sz="1800" spc="-1" strike="noStrike">
                <a:solidFill>
                  <a:srgbClr val="ff0000"/>
                </a:solidFill>
                <a:uFill>
                  <a:solidFill>
                    <a:srgbClr val="ffffff"/>
                  </a:solidFill>
                </a:uFill>
                <a:latin typeface="Arial"/>
              </a:rPr>
              <a:t>5</a:t>
            </a:r>
            <a:r>
              <a:rPr lang="de-DE" sz="1800" spc="-1" strike="noStrike">
                <a:solidFill>
                  <a:srgbClr val="000000"/>
                </a:solidFill>
                <a:uFill>
                  <a:solidFill>
                    <a:srgbClr val="ffffff"/>
                  </a:solidFill>
                </a:uFill>
                <a:latin typeface="Arial"/>
              </a:rPr>
              <a:t>)</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Tap competitor to add to result list</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Switch to result list (on small device)</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Long-press rank to enter OCS, …</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Long-press handle and move</a:t>
            </a:r>
            <a:endParaRPr lang="de-DE" sz="16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Optionally set protest time (</a:t>
            </a:r>
            <a:r>
              <a:rPr lang="de-DE" sz="1800" spc="-1" strike="noStrike">
                <a:solidFill>
                  <a:srgbClr val="ff0000"/>
                </a:solidFill>
                <a:uFill>
                  <a:solidFill>
                    <a:srgbClr val="ffffff"/>
                  </a:solidFill>
                </a:uFill>
                <a:latin typeface="Arial"/>
              </a:rPr>
              <a:t>6</a:t>
            </a:r>
            <a:r>
              <a:rPr lang="de-DE" sz="1800" spc="-1" strike="noStrike">
                <a:solidFill>
                  <a:srgbClr val="000000"/>
                </a:solidFill>
                <a:uFill>
                  <a:solidFill>
                    <a:srgbClr val="ffffff"/>
                  </a:solidFill>
                </a:uFill>
                <a:latin typeface="Arial"/>
              </a:rPr>
              <a:t>)</a:t>
            </a:r>
            <a:endParaRPr b="1" lang="de-DE" sz="1800" spc="-1" strike="noStrike">
              <a:solidFill>
                <a:srgbClr val="000000"/>
              </a:solidFill>
              <a:uFill>
                <a:solidFill>
                  <a:srgbClr val="ffffff"/>
                </a:solidFill>
              </a:uFill>
              <a:latin typeface="Arial"/>
            </a:endParaRPr>
          </a:p>
        </p:txBody>
      </p:sp>
      <p:sp>
        <p:nvSpPr>
          <p:cNvPr id="603" name="CustomShape 3"/>
          <p:cNvSpPr/>
          <p:nvPr/>
        </p:nvSpPr>
        <p:spPr>
          <a:xfrm>
            <a:off x="5206320" y="3158640"/>
            <a:ext cx="99000" cy="213480"/>
          </a:xfrm>
          <a:prstGeom prst="rect">
            <a:avLst/>
          </a:prstGeom>
          <a:noFill/>
          <a:ln>
            <a:noFill/>
          </a:ln>
        </p:spPr>
        <p:style>
          <a:lnRef idx="0"/>
          <a:fillRef idx="0"/>
          <a:effectRef idx="0"/>
          <a:fontRef idx="minor"/>
        </p:style>
        <p:txBody>
          <a:bodyPr wrap="none" lIns="0" rIns="0" tIns="0" bIns="0"/>
          <a:p>
            <a:pPr>
              <a:lnSpc>
                <a:spcPct val="100000"/>
              </a:lnSpc>
            </a:pPr>
            <a:r>
              <a:rPr lang="en-US" sz="1400" spc="-1" strike="noStrike">
                <a:solidFill>
                  <a:srgbClr val="ff0000"/>
                </a:solidFill>
                <a:uFill>
                  <a:solidFill>
                    <a:srgbClr val="ffffff"/>
                  </a:solidFill>
                </a:uFill>
                <a:latin typeface="Arial"/>
                <a:ea typeface="Arial Unicode MS"/>
              </a:rPr>
              <a:t>1</a:t>
            </a:r>
            <a:endParaRPr lang="en-US" sz="1800" spc="-1" strike="noStrike">
              <a:solidFill>
                <a:srgbClr val="000000"/>
              </a:solidFill>
              <a:uFill>
                <a:solidFill>
                  <a:srgbClr val="ffffff"/>
                </a:solidFill>
              </a:uFill>
              <a:latin typeface="Arial"/>
            </a:endParaRPr>
          </a:p>
        </p:txBody>
      </p:sp>
      <p:pic>
        <p:nvPicPr>
          <p:cNvPr id="604" name="Picture 30" descr=""/>
          <p:cNvPicPr/>
          <p:nvPr/>
        </p:nvPicPr>
        <p:blipFill>
          <a:blip r:embed="rId1"/>
          <a:stretch/>
        </p:blipFill>
        <p:spPr>
          <a:xfrm>
            <a:off x="4072320" y="1506240"/>
            <a:ext cx="1072440" cy="1906920"/>
          </a:xfrm>
          <a:prstGeom prst="rect">
            <a:avLst/>
          </a:prstGeom>
          <a:ln>
            <a:noFill/>
          </a:ln>
        </p:spPr>
      </p:pic>
      <p:sp>
        <p:nvSpPr>
          <p:cNvPr id="605" name="CustomShape 4"/>
          <p:cNvSpPr/>
          <p:nvPr/>
        </p:nvSpPr>
        <p:spPr>
          <a:xfrm>
            <a:off x="4853520" y="3119040"/>
            <a:ext cx="291240" cy="294120"/>
          </a:xfrm>
          <a:prstGeom prst="ellipse">
            <a:avLst/>
          </a:prstGeom>
          <a:noFill/>
          <a:ln w="6480">
            <a:solidFill>
              <a:srgbClr val="ff0000"/>
            </a:solidFill>
            <a:miter/>
          </a:ln>
        </p:spPr>
        <p:style>
          <a:lnRef idx="0"/>
          <a:fillRef idx="0"/>
          <a:effectRef idx="0"/>
          <a:fontRef idx="minor"/>
        </p:style>
      </p:sp>
      <p:pic>
        <p:nvPicPr>
          <p:cNvPr id="606" name="Picture 3" descr=""/>
          <p:cNvPicPr/>
          <p:nvPr/>
        </p:nvPicPr>
        <p:blipFill>
          <a:blip r:embed="rId2"/>
          <a:stretch/>
        </p:blipFill>
        <p:spPr>
          <a:xfrm>
            <a:off x="5366880" y="1988640"/>
            <a:ext cx="1072440" cy="1906920"/>
          </a:xfrm>
          <a:prstGeom prst="rect">
            <a:avLst/>
          </a:prstGeom>
          <a:ln>
            <a:noFill/>
          </a:ln>
        </p:spPr>
      </p:pic>
      <p:sp>
        <p:nvSpPr>
          <p:cNvPr id="607" name="CustomShape 5"/>
          <p:cNvSpPr/>
          <p:nvPr/>
        </p:nvSpPr>
        <p:spPr>
          <a:xfrm>
            <a:off x="6282000" y="3266280"/>
            <a:ext cx="99000" cy="213480"/>
          </a:xfrm>
          <a:prstGeom prst="rect">
            <a:avLst/>
          </a:prstGeom>
          <a:noFill/>
          <a:ln>
            <a:noFill/>
          </a:ln>
        </p:spPr>
        <p:style>
          <a:lnRef idx="0"/>
          <a:fillRef idx="0"/>
          <a:effectRef idx="0"/>
          <a:fontRef idx="minor"/>
        </p:style>
        <p:txBody>
          <a:bodyPr wrap="none" lIns="0" rIns="0" tIns="0" bIns="0"/>
          <a:p>
            <a:pPr>
              <a:lnSpc>
                <a:spcPct val="100000"/>
              </a:lnSpc>
            </a:pPr>
            <a:r>
              <a:rPr lang="en-US" sz="1400" spc="-1" strike="noStrike">
                <a:solidFill>
                  <a:srgbClr val="ff0000"/>
                </a:solidFill>
                <a:uFill>
                  <a:solidFill>
                    <a:srgbClr val="ffffff"/>
                  </a:solidFill>
                </a:uFill>
                <a:latin typeface="Arial"/>
                <a:ea typeface="Arial Unicode MS"/>
              </a:rPr>
              <a:t>2</a:t>
            </a:r>
            <a:endParaRPr lang="en-US" sz="1800" spc="-1" strike="noStrike">
              <a:solidFill>
                <a:srgbClr val="000000"/>
              </a:solidFill>
              <a:uFill>
                <a:solidFill>
                  <a:srgbClr val="ffffff"/>
                </a:solidFill>
              </a:uFill>
              <a:latin typeface="Arial"/>
            </a:endParaRPr>
          </a:p>
        </p:txBody>
      </p:sp>
      <p:sp>
        <p:nvSpPr>
          <p:cNvPr id="608" name="CustomShape 6"/>
          <p:cNvSpPr/>
          <p:nvPr/>
        </p:nvSpPr>
        <p:spPr>
          <a:xfrm>
            <a:off x="5632200" y="2665440"/>
            <a:ext cx="591480" cy="1159920"/>
          </a:xfrm>
          <a:prstGeom prst="ellipse">
            <a:avLst/>
          </a:prstGeom>
          <a:noFill/>
          <a:ln w="6480">
            <a:solidFill>
              <a:srgbClr val="ff0000"/>
            </a:solidFill>
            <a:miter/>
          </a:ln>
        </p:spPr>
        <p:style>
          <a:lnRef idx="0"/>
          <a:fillRef idx="0"/>
          <a:effectRef idx="0"/>
          <a:fontRef idx="minor"/>
        </p:style>
      </p:sp>
      <p:pic>
        <p:nvPicPr>
          <p:cNvPr id="609" name="Picture 4" descr=""/>
          <p:cNvPicPr/>
          <p:nvPr/>
        </p:nvPicPr>
        <p:blipFill>
          <a:blip r:embed="rId3"/>
          <a:stretch/>
        </p:blipFill>
        <p:spPr>
          <a:xfrm>
            <a:off x="6661440" y="2422440"/>
            <a:ext cx="1069920" cy="1902600"/>
          </a:xfrm>
          <a:prstGeom prst="rect">
            <a:avLst/>
          </a:prstGeom>
          <a:ln>
            <a:noFill/>
          </a:ln>
        </p:spPr>
      </p:pic>
      <p:sp>
        <p:nvSpPr>
          <p:cNvPr id="610" name="CustomShape 7"/>
          <p:cNvSpPr/>
          <p:nvPr/>
        </p:nvSpPr>
        <p:spPr>
          <a:xfrm>
            <a:off x="7579440" y="3806640"/>
            <a:ext cx="99000" cy="213480"/>
          </a:xfrm>
          <a:prstGeom prst="rect">
            <a:avLst/>
          </a:prstGeom>
          <a:noFill/>
          <a:ln>
            <a:noFill/>
          </a:ln>
        </p:spPr>
        <p:style>
          <a:lnRef idx="0"/>
          <a:fillRef idx="0"/>
          <a:effectRef idx="0"/>
          <a:fontRef idx="minor"/>
        </p:style>
        <p:txBody>
          <a:bodyPr wrap="none" lIns="0" rIns="0" tIns="0" bIns="0"/>
          <a:p>
            <a:pPr>
              <a:lnSpc>
                <a:spcPct val="100000"/>
              </a:lnSpc>
            </a:pPr>
            <a:r>
              <a:rPr lang="en-US" sz="1400" spc="-1" strike="noStrike">
                <a:solidFill>
                  <a:srgbClr val="ff0000"/>
                </a:solidFill>
                <a:uFill>
                  <a:solidFill>
                    <a:srgbClr val="ffffff"/>
                  </a:solidFill>
                </a:uFill>
                <a:latin typeface="Arial"/>
                <a:ea typeface="Arial Unicode MS"/>
              </a:rPr>
              <a:t>3</a:t>
            </a:r>
            <a:endParaRPr lang="en-US" sz="1800" spc="-1" strike="noStrike">
              <a:solidFill>
                <a:srgbClr val="000000"/>
              </a:solidFill>
              <a:uFill>
                <a:solidFill>
                  <a:srgbClr val="ffffff"/>
                </a:solidFill>
              </a:uFill>
              <a:latin typeface="Arial"/>
            </a:endParaRPr>
          </a:p>
        </p:txBody>
      </p:sp>
      <p:sp>
        <p:nvSpPr>
          <p:cNvPr id="611" name="CustomShape 8"/>
          <p:cNvSpPr/>
          <p:nvPr/>
        </p:nvSpPr>
        <p:spPr>
          <a:xfrm>
            <a:off x="6815880" y="3825720"/>
            <a:ext cx="732600" cy="195840"/>
          </a:xfrm>
          <a:prstGeom prst="ellipse">
            <a:avLst/>
          </a:prstGeom>
          <a:noFill/>
          <a:ln w="6480">
            <a:solidFill>
              <a:srgbClr val="ff0000"/>
            </a:solidFill>
            <a:miter/>
          </a:ln>
        </p:spPr>
        <p:style>
          <a:lnRef idx="0"/>
          <a:fillRef idx="0"/>
          <a:effectRef idx="0"/>
          <a:fontRef idx="minor"/>
        </p:style>
      </p:sp>
      <p:pic>
        <p:nvPicPr>
          <p:cNvPr id="612" name="Picture 5" descr=""/>
          <p:cNvPicPr/>
          <p:nvPr/>
        </p:nvPicPr>
        <p:blipFill>
          <a:blip r:embed="rId4"/>
          <a:stretch/>
        </p:blipFill>
        <p:spPr>
          <a:xfrm>
            <a:off x="4200840" y="3804480"/>
            <a:ext cx="1071360" cy="1904760"/>
          </a:xfrm>
          <a:prstGeom prst="rect">
            <a:avLst/>
          </a:prstGeom>
          <a:ln>
            <a:noFill/>
          </a:ln>
        </p:spPr>
      </p:pic>
      <p:sp>
        <p:nvSpPr>
          <p:cNvPr id="613" name="CustomShape 9"/>
          <p:cNvSpPr/>
          <p:nvPr/>
        </p:nvSpPr>
        <p:spPr>
          <a:xfrm>
            <a:off x="4012200" y="4083840"/>
            <a:ext cx="99000" cy="213480"/>
          </a:xfrm>
          <a:prstGeom prst="rect">
            <a:avLst/>
          </a:prstGeom>
          <a:noFill/>
          <a:ln>
            <a:noFill/>
          </a:ln>
        </p:spPr>
        <p:style>
          <a:lnRef idx="0"/>
          <a:fillRef idx="0"/>
          <a:effectRef idx="0"/>
          <a:fontRef idx="minor"/>
        </p:style>
        <p:txBody>
          <a:bodyPr wrap="none" lIns="0" rIns="0" tIns="0" bIns="0"/>
          <a:p>
            <a:pPr>
              <a:lnSpc>
                <a:spcPct val="100000"/>
              </a:lnSpc>
            </a:pPr>
            <a:r>
              <a:rPr lang="en-US" sz="1400" spc="-1" strike="noStrike">
                <a:solidFill>
                  <a:srgbClr val="ff0000"/>
                </a:solidFill>
                <a:uFill>
                  <a:solidFill>
                    <a:srgbClr val="ffffff"/>
                  </a:solidFill>
                </a:uFill>
                <a:latin typeface="Arial"/>
                <a:ea typeface="Arial Unicode MS"/>
              </a:rPr>
              <a:t>4</a:t>
            </a:r>
            <a:endParaRPr lang="en-US" sz="1800" spc="-1" strike="noStrike">
              <a:solidFill>
                <a:srgbClr val="000000"/>
              </a:solidFill>
              <a:uFill>
                <a:solidFill>
                  <a:srgbClr val="ffffff"/>
                </a:solidFill>
              </a:uFill>
              <a:latin typeface="Arial"/>
            </a:endParaRPr>
          </a:p>
        </p:txBody>
      </p:sp>
      <p:sp>
        <p:nvSpPr>
          <p:cNvPr id="614" name="CustomShape 10"/>
          <p:cNvSpPr/>
          <p:nvPr/>
        </p:nvSpPr>
        <p:spPr>
          <a:xfrm>
            <a:off x="5325120" y="4083840"/>
            <a:ext cx="99000" cy="213480"/>
          </a:xfrm>
          <a:prstGeom prst="rect">
            <a:avLst/>
          </a:prstGeom>
          <a:noFill/>
          <a:ln>
            <a:noFill/>
          </a:ln>
        </p:spPr>
        <p:style>
          <a:lnRef idx="0"/>
          <a:fillRef idx="0"/>
          <a:effectRef idx="0"/>
          <a:fontRef idx="minor"/>
        </p:style>
        <p:txBody>
          <a:bodyPr wrap="none" lIns="0" rIns="0" tIns="0" bIns="0"/>
          <a:p>
            <a:pPr>
              <a:lnSpc>
                <a:spcPct val="100000"/>
              </a:lnSpc>
            </a:pPr>
            <a:r>
              <a:rPr lang="en-US" sz="1400" spc="-1" strike="noStrike">
                <a:solidFill>
                  <a:srgbClr val="ff0000"/>
                </a:solidFill>
                <a:uFill>
                  <a:solidFill>
                    <a:srgbClr val="ffffff"/>
                  </a:solidFill>
                </a:uFill>
                <a:latin typeface="Arial"/>
                <a:ea typeface="Arial Unicode MS"/>
              </a:rPr>
              <a:t>5</a:t>
            </a:r>
            <a:endParaRPr lang="en-US" sz="1800" spc="-1" strike="noStrike">
              <a:solidFill>
                <a:srgbClr val="000000"/>
              </a:solidFill>
              <a:uFill>
                <a:solidFill>
                  <a:srgbClr val="ffffff"/>
                </a:solidFill>
              </a:uFill>
              <a:latin typeface="Arial"/>
            </a:endParaRPr>
          </a:p>
        </p:txBody>
      </p:sp>
      <p:sp>
        <p:nvSpPr>
          <p:cNvPr id="615" name="CustomShape 11"/>
          <p:cNvSpPr/>
          <p:nvPr/>
        </p:nvSpPr>
        <p:spPr>
          <a:xfrm>
            <a:off x="4761000" y="4057200"/>
            <a:ext cx="511200" cy="267840"/>
          </a:xfrm>
          <a:prstGeom prst="ellipse">
            <a:avLst/>
          </a:prstGeom>
          <a:noFill/>
          <a:ln w="6480">
            <a:solidFill>
              <a:srgbClr val="ff0000"/>
            </a:solidFill>
            <a:miter/>
          </a:ln>
        </p:spPr>
        <p:style>
          <a:lnRef idx="0"/>
          <a:fillRef idx="0"/>
          <a:effectRef idx="0"/>
          <a:fontRef idx="minor"/>
        </p:style>
      </p:sp>
      <p:sp>
        <p:nvSpPr>
          <p:cNvPr id="616" name="CustomShape 12"/>
          <p:cNvSpPr/>
          <p:nvPr/>
        </p:nvSpPr>
        <p:spPr>
          <a:xfrm>
            <a:off x="4217040" y="4057200"/>
            <a:ext cx="511200" cy="267840"/>
          </a:xfrm>
          <a:prstGeom prst="ellipse">
            <a:avLst/>
          </a:prstGeom>
          <a:noFill/>
          <a:ln w="6480">
            <a:solidFill>
              <a:srgbClr val="ff0000"/>
            </a:solidFill>
            <a:miter/>
          </a:ln>
        </p:spPr>
        <p:style>
          <a:lnRef idx="0"/>
          <a:fillRef idx="0"/>
          <a:effectRef idx="0"/>
          <a:fontRef idx="minor"/>
        </p:style>
      </p:sp>
      <p:sp>
        <p:nvSpPr>
          <p:cNvPr id="617" name="CustomShape 13"/>
          <p:cNvSpPr/>
          <p:nvPr/>
        </p:nvSpPr>
        <p:spPr>
          <a:xfrm>
            <a:off x="5037120" y="5464800"/>
            <a:ext cx="99000" cy="213480"/>
          </a:xfrm>
          <a:prstGeom prst="rect">
            <a:avLst/>
          </a:prstGeom>
          <a:noFill/>
          <a:ln>
            <a:noFill/>
          </a:ln>
        </p:spPr>
        <p:style>
          <a:lnRef idx="0"/>
          <a:fillRef idx="0"/>
          <a:effectRef idx="0"/>
          <a:fontRef idx="minor"/>
        </p:style>
        <p:txBody>
          <a:bodyPr wrap="none" lIns="0" rIns="0" tIns="0" bIns="0"/>
          <a:p>
            <a:pPr>
              <a:lnSpc>
                <a:spcPct val="100000"/>
              </a:lnSpc>
            </a:pPr>
            <a:r>
              <a:rPr lang="en-US" sz="1400" spc="-1" strike="noStrike">
                <a:solidFill>
                  <a:srgbClr val="ff0000"/>
                </a:solidFill>
                <a:uFill>
                  <a:solidFill>
                    <a:srgbClr val="ffffff"/>
                  </a:solidFill>
                </a:uFill>
                <a:latin typeface="Arial"/>
                <a:ea typeface="Arial Unicode MS"/>
              </a:rPr>
              <a:t>6</a:t>
            </a:r>
            <a:endParaRPr lang="en-US" sz="1800" spc="-1" strike="noStrike">
              <a:solidFill>
                <a:srgbClr val="000000"/>
              </a:solidFill>
              <a:uFill>
                <a:solidFill>
                  <a:srgbClr val="ffffff"/>
                </a:solidFill>
              </a:uFill>
              <a:latin typeface="Arial"/>
            </a:endParaRPr>
          </a:p>
        </p:txBody>
      </p:sp>
      <p:pic>
        <p:nvPicPr>
          <p:cNvPr id="618" name="Picture 6" descr=""/>
          <p:cNvPicPr/>
          <p:nvPr/>
        </p:nvPicPr>
        <p:blipFill>
          <a:blip r:embed="rId5"/>
          <a:stretch/>
        </p:blipFill>
        <p:spPr>
          <a:xfrm>
            <a:off x="5492520" y="4163040"/>
            <a:ext cx="1057320" cy="1880280"/>
          </a:xfrm>
          <a:prstGeom prst="rect">
            <a:avLst/>
          </a:prstGeom>
          <a:ln>
            <a:noFill/>
          </a:ln>
        </p:spPr>
      </p:pic>
      <p:sp>
        <p:nvSpPr>
          <p:cNvPr id="619" name="CustomShape 14"/>
          <p:cNvSpPr/>
          <p:nvPr/>
        </p:nvSpPr>
        <p:spPr>
          <a:xfrm>
            <a:off x="5525280" y="4700880"/>
            <a:ext cx="698400" cy="201600"/>
          </a:xfrm>
          <a:prstGeom prst="ellipse">
            <a:avLst/>
          </a:prstGeom>
          <a:noFill/>
          <a:ln w="6480">
            <a:solidFill>
              <a:srgbClr val="ff0000"/>
            </a:solidFill>
            <a:miter/>
          </a:ln>
        </p:spPr>
        <p:style>
          <a:lnRef idx="0"/>
          <a:fillRef idx="0"/>
          <a:effectRef idx="0"/>
          <a:fontRef idx="minor"/>
        </p:style>
      </p:sp>
      <p:pic>
        <p:nvPicPr>
          <p:cNvPr id="620" name="Picture 7" descr=""/>
          <p:cNvPicPr/>
          <p:nvPr/>
        </p:nvPicPr>
        <p:blipFill>
          <a:blip r:embed="rId6"/>
          <a:stretch/>
        </p:blipFill>
        <p:spPr>
          <a:xfrm>
            <a:off x="6643800" y="4426920"/>
            <a:ext cx="1057320" cy="1880280"/>
          </a:xfrm>
          <a:prstGeom prst="rect">
            <a:avLst/>
          </a:prstGeom>
          <a:ln>
            <a:noFill/>
          </a:ln>
        </p:spPr>
      </p:pic>
      <p:sp>
        <p:nvSpPr>
          <p:cNvPr id="621" name="CustomShape 15"/>
          <p:cNvSpPr/>
          <p:nvPr/>
        </p:nvSpPr>
        <p:spPr>
          <a:xfrm>
            <a:off x="6643800" y="4858200"/>
            <a:ext cx="201600" cy="145440"/>
          </a:xfrm>
          <a:prstGeom prst="ellipse">
            <a:avLst/>
          </a:prstGeom>
          <a:noFill/>
          <a:ln w="6480">
            <a:solidFill>
              <a:srgbClr val="ff0000"/>
            </a:solidFill>
            <a:miter/>
          </a:ln>
        </p:spPr>
        <p:style>
          <a:lnRef idx="0"/>
          <a:fillRef idx="0"/>
          <a:effectRef idx="0"/>
          <a:fontRef idx="minor"/>
        </p:style>
      </p:sp>
      <p:sp>
        <p:nvSpPr>
          <p:cNvPr id="622" name="CustomShape 16"/>
          <p:cNvSpPr/>
          <p:nvPr/>
        </p:nvSpPr>
        <p:spPr>
          <a:xfrm>
            <a:off x="7503840" y="4983120"/>
            <a:ext cx="201600" cy="145440"/>
          </a:xfrm>
          <a:prstGeom prst="ellipse">
            <a:avLst/>
          </a:prstGeom>
          <a:noFill/>
          <a:ln w="6480">
            <a:solidFill>
              <a:srgbClr val="ff0000"/>
            </a:solidFill>
            <a:miter/>
          </a:ln>
        </p:spPr>
        <p:style>
          <a:lnRef idx="0"/>
          <a:fillRef idx="0"/>
          <a:effectRef idx="0"/>
          <a:fontRef idx="minor"/>
        </p:style>
      </p:sp>
      <p:pic>
        <p:nvPicPr>
          <p:cNvPr id="623" name="Picture 8" descr=""/>
          <p:cNvPicPr/>
          <p:nvPr/>
        </p:nvPicPr>
        <p:blipFill>
          <a:blip r:embed="rId7"/>
          <a:stretch/>
        </p:blipFill>
        <p:spPr>
          <a:xfrm>
            <a:off x="7799400" y="5164920"/>
            <a:ext cx="1290960" cy="1236960"/>
          </a:xfrm>
          <a:prstGeom prst="rect">
            <a:avLst/>
          </a:prstGeom>
          <a:ln>
            <a:noFill/>
          </a:ln>
        </p:spPr>
      </p:pic>
      <p:sp>
        <p:nvSpPr>
          <p:cNvPr id="624" name="CustomShape 17"/>
          <p:cNvSpPr/>
          <p:nvPr/>
        </p:nvSpPr>
        <p:spPr>
          <a:xfrm flipH="1" rot="16200000">
            <a:off x="6882120" y="4866840"/>
            <a:ext cx="779400" cy="1054080"/>
          </a:xfrm>
          <a:prstGeom prst="curvedConnector2">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625" name="CustomShape 18"/>
          <p:cNvSpPr/>
          <p:nvPr/>
        </p:nvSpPr>
        <p:spPr>
          <a:xfrm>
            <a:off x="6381360" y="5718240"/>
            <a:ext cx="201600" cy="145440"/>
          </a:xfrm>
          <a:prstGeom prst="ellipse">
            <a:avLst/>
          </a:prstGeom>
          <a:noFill/>
          <a:ln w="6480">
            <a:solidFill>
              <a:srgbClr val="ff0000"/>
            </a:solidFill>
            <a:miter/>
          </a:ln>
        </p:spPr>
        <p:style>
          <a:lnRef idx="0"/>
          <a:fillRef idx="0"/>
          <a:effectRef idx="0"/>
          <a:fontRef idx="minor"/>
        </p:style>
      </p:sp>
      <p:sp>
        <p:nvSpPr>
          <p:cNvPr id="626" name="CustomShape 19"/>
          <p:cNvSpPr/>
          <p:nvPr/>
        </p:nvSpPr>
        <p:spPr>
          <a:xfrm flipH="1" flipV="1" rot="5400000">
            <a:off x="6387120" y="5461920"/>
            <a:ext cx="350640" cy="160920"/>
          </a:xfrm>
          <a:prstGeom prst="curvedConnector2">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627" name="CustomShape 20"/>
          <p:cNvSpPr/>
          <p:nvPr/>
        </p:nvSpPr>
        <p:spPr>
          <a:xfrm flipH="1" rot="16200000">
            <a:off x="4865760" y="4476600"/>
            <a:ext cx="777600" cy="475920"/>
          </a:xfrm>
          <a:prstGeom prst="curvedConnector2">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628" name="CustomShape 21"/>
          <p:cNvSpPr/>
          <p:nvPr/>
        </p:nvSpPr>
        <p:spPr>
          <a:xfrm>
            <a:off x="6763320" y="6086880"/>
            <a:ext cx="815760" cy="267840"/>
          </a:xfrm>
          <a:prstGeom prst="ellipse">
            <a:avLst/>
          </a:prstGeom>
          <a:noFill/>
          <a:ln w="6480">
            <a:solidFill>
              <a:srgbClr val="ff0000"/>
            </a:solidFill>
            <a:miter/>
          </a:ln>
        </p:spPr>
        <p:style>
          <a:lnRef idx="0"/>
          <a:fillRef idx="0"/>
          <a:effectRef idx="0"/>
          <a:fontRef idx="minor"/>
        </p:style>
      </p:sp>
      <p:sp>
        <p:nvSpPr>
          <p:cNvPr id="629" name="CustomShape 22"/>
          <p:cNvSpPr/>
          <p:nvPr/>
        </p:nvSpPr>
        <p:spPr>
          <a:xfrm>
            <a:off x="4514400" y="5436360"/>
            <a:ext cx="427680" cy="267840"/>
          </a:xfrm>
          <a:prstGeom prst="ellipse">
            <a:avLst/>
          </a:prstGeom>
          <a:noFill/>
          <a:ln w="6480">
            <a:solidFill>
              <a:srgbClr val="ff0000"/>
            </a:solidFill>
            <a:miter/>
          </a:ln>
        </p:spPr>
        <p:style>
          <a:lnRef idx="0"/>
          <a:fillRef idx="0"/>
          <a:effectRef idx="0"/>
          <a:fontRef idx="minor"/>
        </p:style>
      </p:sp>
    </p:spTree>
  </p:cSld>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0" name="TextShape 1"/>
          <p:cNvSpPr txBox="1"/>
          <p:nvPr/>
        </p:nvSpPr>
        <p:spPr>
          <a:xfrm>
            <a:off x="324000" y="2444400"/>
            <a:ext cx="8495640" cy="738360"/>
          </a:xfrm>
          <a:prstGeom prst="rect">
            <a:avLst/>
          </a:prstGeom>
          <a:noFill/>
          <a:ln>
            <a:noFill/>
          </a:ln>
        </p:spPr>
        <p:txBody>
          <a:bodyPr lIns="0" rIns="0" tIns="0" bIns="0"/>
          <a:p>
            <a:pPr>
              <a:lnSpc>
                <a:spcPct val="100000"/>
              </a:lnSpc>
            </a:pPr>
            <a:r>
              <a:rPr b="1" lang="de-DE" sz="3200" spc="-1" strike="noStrike">
                <a:solidFill>
                  <a:srgbClr val="000000"/>
                </a:solidFill>
                <a:uFill>
                  <a:solidFill>
                    <a:srgbClr val="ffffff"/>
                  </a:solidFill>
                </a:uFill>
                <a:latin typeface="Arial"/>
              </a:rPr>
              <a:t>Questions?</a:t>
            </a:r>
            <a:endParaRPr lang="de-DE" sz="1800" spc="-1" strike="noStrike">
              <a:solidFill>
                <a:srgbClr val="000000"/>
              </a:solidFill>
              <a:uFill>
                <a:solidFill>
                  <a:srgbClr val="ffffff"/>
                </a:solidFill>
              </a:uFill>
              <a:latin typeface="Arial"/>
            </a:endParaRPr>
          </a:p>
        </p:txBody>
      </p:sp>
      <p:pic>
        <p:nvPicPr>
          <p:cNvPr id="631" name="Picture Placeholder 4" descr=""/>
          <p:cNvPicPr/>
          <p:nvPr/>
        </p:nvPicPr>
        <p:blipFill>
          <a:blip r:embed="rId1"/>
          <a:srcRect l="0" t="51556" r="0" b="30934"/>
          <a:stretch/>
        </p:blipFill>
        <p:spPr>
          <a:xfrm>
            <a:off x="324000" y="161280"/>
            <a:ext cx="8495640" cy="2231640"/>
          </a:xfrm>
          <a:prstGeom prst="rect">
            <a:avLst/>
          </a:prstGeom>
          <a:ln>
            <a:noFill/>
          </a:ln>
        </p:spPr>
      </p:pic>
    </p:spTree>
  </p:cSld>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2"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Agenda</a:t>
            </a:r>
            <a:endParaRPr lang="de-DE" sz="1800" spc="-1" strike="noStrike">
              <a:solidFill>
                <a:srgbClr val="000000"/>
              </a:solidFill>
              <a:uFill>
                <a:solidFill>
                  <a:srgbClr val="ffffff"/>
                </a:solidFill>
              </a:uFill>
              <a:latin typeface="Arial"/>
            </a:endParaRPr>
          </a:p>
        </p:txBody>
      </p:sp>
      <p:sp>
        <p:nvSpPr>
          <p:cNvPr id="633" name="TextShape 2"/>
          <p:cNvSpPr txBox="1"/>
          <p:nvPr/>
        </p:nvSpPr>
        <p:spPr>
          <a:xfrm>
            <a:off x="324000" y="1692000"/>
            <a:ext cx="8494200" cy="4200480"/>
          </a:xfrm>
          <a:prstGeom prst="rect">
            <a:avLst/>
          </a:prstGeom>
          <a:noFill/>
          <a:ln>
            <a:noFill/>
          </a:ln>
        </p:spPr>
        <p:txBody>
          <a:bodyPr lIns="0" rIns="0" tIns="0" bIns="0"/>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Advanced Event and Regatta Settings</a:t>
            </a:r>
            <a:endParaRPr lang="de-DE" sz="16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Uploading Images and Videos</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Using the Media Gallery</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Setting Event Images for Stage, Logo and Teaser</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Regatta Format and Scoring Options</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Race Manager App Configuration (Start Procedures, Course Options, …)</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Importing Results from an External Source (e.g., Manage2Sail)</a:t>
            </a:r>
            <a:endParaRPr lang="de-DE" sz="14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d9d9d9"/>
                </a:solidFill>
                <a:uFill>
                  <a:solidFill>
                    <a:srgbClr val="ffffff"/>
                  </a:solidFill>
                </a:uFill>
                <a:latin typeface="Arial"/>
              </a:rPr>
              <a:t>Smartphone Tracking for Single-Fleet Regattas</a:t>
            </a:r>
            <a:endParaRPr lang="de-DE" sz="16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d9d9d9"/>
                </a:solidFill>
                <a:uFill>
                  <a:solidFill>
                    <a:srgbClr val="ffffff"/>
                  </a:solidFill>
                </a:uFill>
                <a:latin typeface="Arial"/>
              </a:rPr>
              <a:t>Defining the Course Marks and Waypoints</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d9d9d9"/>
                </a:solidFill>
                <a:uFill>
                  <a:solidFill>
                    <a:srgbClr val="ffffff"/>
                  </a:solidFill>
                </a:uFill>
                <a:latin typeface="Arial"/>
              </a:rPr>
              <a:t>Inviting and Binding Competitors’, Marks’ and Mark Layers’ Devices</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d9d9d9"/>
                </a:solidFill>
                <a:uFill>
                  <a:solidFill>
                    <a:srgbClr val="ffffff"/>
                  </a:solidFill>
                </a:uFill>
                <a:latin typeface="Arial"/>
              </a:rPr>
              <a:t>Using the SAP Sail InSight Tracking App</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d9d9d9"/>
                </a:solidFill>
                <a:uFill>
                  <a:solidFill>
                    <a:srgbClr val="ffffff"/>
                  </a:solidFill>
                </a:uFill>
                <a:latin typeface="Arial"/>
              </a:rPr>
              <a:t>Pinging Marks</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d9d9d9"/>
                </a:solidFill>
                <a:uFill>
                  <a:solidFill>
                    <a:srgbClr val="ffffff"/>
                  </a:solidFill>
                </a:uFill>
                <a:latin typeface="Arial"/>
              </a:rPr>
              <a:t>Starting and Stopping a Race</a:t>
            </a:r>
            <a:endParaRPr lang="de-DE" sz="1400" spc="-1" strike="noStrike">
              <a:solidFill>
                <a:srgbClr val="000000"/>
              </a:solidFill>
              <a:uFill>
                <a:solidFill>
                  <a:srgbClr val="ffffff"/>
                </a:solidFill>
              </a:uFill>
              <a:latin typeface="Arial"/>
            </a:endParaRPr>
          </a:p>
          <a:p>
            <a:endParaRPr b="1" lang="de-DE" sz="1800" spc="-1" strike="noStrike">
              <a:solidFill>
                <a:srgbClr val="000000"/>
              </a:solidFill>
              <a:uFill>
                <a:solidFill>
                  <a:srgbClr val="ffffff"/>
                </a:solidFill>
              </a:uFill>
              <a:latin typeface="Arial"/>
            </a:endParaRPr>
          </a:p>
        </p:txBody>
      </p:sp>
    </p:spTree>
  </p:cSld>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4"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Advanced Event Configuration</a:t>
            </a:r>
            <a:endParaRPr lang="de-DE" sz="1800" spc="-1" strike="noStrike">
              <a:solidFill>
                <a:srgbClr val="000000"/>
              </a:solidFill>
              <a:uFill>
                <a:solidFill>
                  <a:srgbClr val="ffffff"/>
                </a:solidFill>
              </a:uFill>
              <a:latin typeface="Arial"/>
            </a:endParaRPr>
          </a:p>
        </p:txBody>
      </p:sp>
      <p:sp>
        <p:nvSpPr>
          <p:cNvPr id="635" name="TextShape 2"/>
          <p:cNvSpPr txBox="1"/>
          <p:nvPr/>
        </p:nvSpPr>
        <p:spPr>
          <a:xfrm>
            <a:off x="324000" y="169200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Edit the Event</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Edit URLs</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 </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Edit Images and</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Videos</a:t>
            </a:r>
            <a:endParaRPr lang="de-DE" sz="1600" spc="-1" strike="noStrike">
              <a:solidFill>
                <a:srgbClr val="000000"/>
              </a:solidFill>
              <a:uFill>
                <a:solidFill>
                  <a:srgbClr val="ffffff"/>
                </a:solidFill>
              </a:uFill>
              <a:latin typeface="Arial"/>
            </a:endParaRPr>
          </a:p>
        </p:txBody>
      </p:sp>
      <p:pic>
        <p:nvPicPr>
          <p:cNvPr id="636" name="Picture 9" descr=""/>
          <p:cNvPicPr/>
          <p:nvPr/>
        </p:nvPicPr>
        <p:blipFill>
          <a:blip r:embed="rId1"/>
          <a:stretch/>
        </p:blipFill>
        <p:spPr>
          <a:xfrm>
            <a:off x="2633400" y="1361520"/>
            <a:ext cx="3516840" cy="803520"/>
          </a:xfrm>
          <a:prstGeom prst="rect">
            <a:avLst/>
          </a:prstGeom>
          <a:ln>
            <a:noFill/>
          </a:ln>
        </p:spPr>
      </p:pic>
      <p:sp>
        <p:nvSpPr>
          <p:cNvPr id="637" name="CustomShape 3"/>
          <p:cNvSpPr/>
          <p:nvPr/>
        </p:nvSpPr>
        <p:spPr>
          <a:xfrm>
            <a:off x="5874480" y="1816920"/>
            <a:ext cx="150120" cy="112320"/>
          </a:xfrm>
          <a:prstGeom prst="ellipse">
            <a:avLst/>
          </a:prstGeom>
          <a:noFill/>
          <a:ln w="6480">
            <a:solidFill>
              <a:srgbClr val="ff0000"/>
            </a:solidFill>
            <a:miter/>
          </a:ln>
        </p:spPr>
        <p:style>
          <a:lnRef idx="0"/>
          <a:fillRef idx="0"/>
          <a:effectRef idx="0"/>
          <a:fontRef idx="minor"/>
        </p:style>
      </p:sp>
      <p:pic>
        <p:nvPicPr>
          <p:cNvPr id="638" name="Picture 12" descr=""/>
          <p:cNvPicPr/>
          <p:nvPr/>
        </p:nvPicPr>
        <p:blipFill>
          <a:blip r:embed="rId2"/>
          <a:stretch/>
        </p:blipFill>
        <p:spPr>
          <a:xfrm>
            <a:off x="2236320" y="2166480"/>
            <a:ext cx="3074040" cy="2358360"/>
          </a:xfrm>
          <a:prstGeom prst="rect">
            <a:avLst/>
          </a:prstGeom>
          <a:ln>
            <a:noFill/>
          </a:ln>
        </p:spPr>
      </p:pic>
      <p:sp>
        <p:nvSpPr>
          <p:cNvPr id="639" name="CustomShape 4"/>
          <p:cNvSpPr/>
          <p:nvPr/>
        </p:nvSpPr>
        <p:spPr>
          <a:xfrm>
            <a:off x="2875680" y="3345840"/>
            <a:ext cx="1638360" cy="159840"/>
          </a:xfrm>
          <a:prstGeom prst="ellipse">
            <a:avLst/>
          </a:prstGeom>
          <a:noFill/>
          <a:ln w="6480">
            <a:solidFill>
              <a:srgbClr val="ff0000"/>
            </a:solidFill>
            <a:miter/>
          </a:ln>
        </p:spPr>
        <p:style>
          <a:lnRef idx="0"/>
          <a:fillRef idx="0"/>
          <a:effectRef idx="0"/>
          <a:fontRef idx="minor"/>
        </p:style>
      </p:sp>
      <p:sp>
        <p:nvSpPr>
          <p:cNvPr id="640" name="CustomShape 5"/>
          <p:cNvSpPr/>
          <p:nvPr/>
        </p:nvSpPr>
        <p:spPr>
          <a:xfrm>
            <a:off x="2875680" y="3501360"/>
            <a:ext cx="1638360" cy="159840"/>
          </a:xfrm>
          <a:prstGeom prst="ellipse">
            <a:avLst/>
          </a:prstGeom>
          <a:noFill/>
          <a:ln w="6480">
            <a:solidFill>
              <a:srgbClr val="ff0000"/>
            </a:solidFill>
            <a:miter/>
          </a:ln>
        </p:spPr>
        <p:style>
          <a:lnRef idx="0"/>
          <a:fillRef idx="0"/>
          <a:effectRef idx="0"/>
          <a:fontRef idx="minor"/>
        </p:style>
      </p:sp>
      <p:pic>
        <p:nvPicPr>
          <p:cNvPr id="641" name="Picture 13" descr=""/>
          <p:cNvPicPr/>
          <p:nvPr/>
        </p:nvPicPr>
        <p:blipFill>
          <a:blip r:embed="rId3"/>
          <a:stretch/>
        </p:blipFill>
        <p:spPr>
          <a:xfrm>
            <a:off x="5895720" y="2164320"/>
            <a:ext cx="2551320" cy="2254680"/>
          </a:xfrm>
          <a:prstGeom prst="rect">
            <a:avLst/>
          </a:prstGeom>
          <a:ln>
            <a:noFill/>
          </a:ln>
        </p:spPr>
      </p:pic>
      <p:sp>
        <p:nvSpPr>
          <p:cNvPr id="642" name="CustomShape 6"/>
          <p:cNvSpPr/>
          <p:nvPr/>
        </p:nvSpPr>
        <p:spPr>
          <a:xfrm flipV="1">
            <a:off x="4514400" y="3344040"/>
            <a:ext cx="3170880" cy="236520"/>
          </a:xfrm>
          <a:prstGeom prst="curvedConnector3">
            <a:avLst>
              <a:gd name="adj1" fmla="val 50000"/>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643" name="CustomShape 7"/>
          <p:cNvSpPr/>
          <p:nvPr/>
        </p:nvSpPr>
        <p:spPr>
          <a:xfrm flipV="1">
            <a:off x="4514400" y="3104280"/>
            <a:ext cx="2707920" cy="320760"/>
          </a:xfrm>
          <a:prstGeom prst="curvedConnector3">
            <a:avLst>
              <a:gd name="adj1" fmla="val 50000"/>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pic>
        <p:nvPicPr>
          <p:cNvPr id="644" name="Picture 18" descr=""/>
          <p:cNvPicPr/>
          <p:nvPr/>
        </p:nvPicPr>
        <p:blipFill>
          <a:blip r:embed="rId4"/>
          <a:stretch/>
        </p:blipFill>
        <p:spPr>
          <a:xfrm>
            <a:off x="2236320" y="4559400"/>
            <a:ext cx="3281400" cy="865800"/>
          </a:xfrm>
          <a:prstGeom prst="rect">
            <a:avLst/>
          </a:prstGeom>
          <a:ln>
            <a:noFill/>
          </a:ln>
        </p:spPr>
      </p:pic>
      <p:pic>
        <p:nvPicPr>
          <p:cNvPr id="645" name="Picture 19" descr=""/>
          <p:cNvPicPr/>
          <p:nvPr/>
        </p:nvPicPr>
        <p:blipFill>
          <a:blip r:embed="rId5"/>
          <a:stretch/>
        </p:blipFill>
        <p:spPr>
          <a:xfrm>
            <a:off x="5777640" y="4559400"/>
            <a:ext cx="2743200" cy="840960"/>
          </a:xfrm>
          <a:prstGeom prst="rect">
            <a:avLst/>
          </a:prstGeom>
          <a:ln>
            <a:noFill/>
          </a:ln>
        </p:spPr>
      </p:pic>
      <p:sp>
        <p:nvSpPr>
          <p:cNvPr id="646" name="CustomShape 8"/>
          <p:cNvSpPr/>
          <p:nvPr/>
        </p:nvSpPr>
        <p:spPr>
          <a:xfrm>
            <a:off x="4703040" y="5031360"/>
            <a:ext cx="776880" cy="159840"/>
          </a:xfrm>
          <a:prstGeom prst="ellipse">
            <a:avLst/>
          </a:prstGeom>
          <a:noFill/>
          <a:ln w="6480">
            <a:solidFill>
              <a:srgbClr val="ff0000"/>
            </a:solidFill>
            <a:miter/>
          </a:ln>
        </p:spPr>
        <p:style>
          <a:lnRef idx="0"/>
          <a:fillRef idx="0"/>
          <a:effectRef idx="0"/>
          <a:fontRef idx="minor"/>
        </p:style>
      </p:sp>
      <p:sp>
        <p:nvSpPr>
          <p:cNvPr id="647" name="CustomShape 9"/>
          <p:cNvSpPr/>
          <p:nvPr/>
        </p:nvSpPr>
        <p:spPr>
          <a:xfrm flipH="1" flipV="1" rot="5400000">
            <a:off x="4696200" y="3577680"/>
            <a:ext cx="1856160" cy="1050840"/>
          </a:xfrm>
          <a:prstGeom prst="curvedConnector3">
            <a:avLst>
              <a:gd name="adj1" fmla="val 50000"/>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8"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Uploading Images and Videos</a:t>
            </a:r>
            <a:endParaRPr lang="de-DE" sz="1800" spc="-1" strike="noStrike">
              <a:solidFill>
                <a:srgbClr val="000000"/>
              </a:solidFill>
              <a:uFill>
                <a:solidFill>
                  <a:srgbClr val="ffffff"/>
                </a:solidFill>
              </a:uFill>
              <a:latin typeface="Arial"/>
            </a:endParaRPr>
          </a:p>
        </p:txBody>
      </p:sp>
      <p:sp>
        <p:nvSpPr>
          <p:cNvPr id="649" name="TextShape 2"/>
          <p:cNvSpPr txBox="1"/>
          <p:nvPr/>
        </p:nvSpPr>
        <p:spPr>
          <a:xfrm>
            <a:off x="324000" y="169200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Select type of image</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Input URL</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Just copy it if you have it,</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Or upload a file. This will</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fill the URL field when</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upload is complete</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Title, Subtitle and Copy-</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right are optional</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Width/Height will be filled</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automatically</a:t>
            </a:r>
            <a:endParaRPr lang="de-DE" sz="16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Select additional tags if applicable</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Tip: press Ctrl-Space in “Enter tags for the image” field to see list of possible tags</a:t>
            </a:r>
            <a:endParaRPr lang="de-DE" sz="1600" spc="-1" strike="noStrike">
              <a:solidFill>
                <a:srgbClr val="000000"/>
              </a:solidFill>
              <a:uFill>
                <a:solidFill>
                  <a:srgbClr val="ffffff"/>
                </a:solidFill>
              </a:uFill>
              <a:latin typeface="Arial"/>
            </a:endParaRPr>
          </a:p>
        </p:txBody>
      </p:sp>
      <p:pic>
        <p:nvPicPr>
          <p:cNvPr id="650" name="Picture 18" descr=""/>
          <p:cNvPicPr/>
          <p:nvPr/>
        </p:nvPicPr>
        <p:blipFill>
          <a:blip r:embed="rId1"/>
          <a:stretch/>
        </p:blipFill>
        <p:spPr>
          <a:xfrm>
            <a:off x="2591280" y="1258920"/>
            <a:ext cx="3281400" cy="865800"/>
          </a:xfrm>
          <a:prstGeom prst="rect">
            <a:avLst/>
          </a:prstGeom>
          <a:ln>
            <a:noFill/>
          </a:ln>
        </p:spPr>
      </p:pic>
      <p:sp>
        <p:nvSpPr>
          <p:cNvPr id="651" name="CustomShape 3"/>
          <p:cNvSpPr/>
          <p:nvPr/>
        </p:nvSpPr>
        <p:spPr>
          <a:xfrm>
            <a:off x="3539160" y="1691640"/>
            <a:ext cx="748080" cy="243360"/>
          </a:xfrm>
          <a:prstGeom prst="ellipse">
            <a:avLst/>
          </a:prstGeom>
          <a:noFill/>
          <a:ln w="6480">
            <a:solidFill>
              <a:srgbClr val="ff0000"/>
            </a:solidFill>
            <a:miter/>
          </a:ln>
        </p:spPr>
        <p:style>
          <a:lnRef idx="0"/>
          <a:fillRef idx="0"/>
          <a:effectRef idx="0"/>
          <a:fontRef idx="minor"/>
        </p:style>
      </p:sp>
      <p:sp>
        <p:nvSpPr>
          <p:cNvPr id="652" name="CustomShape 4"/>
          <p:cNvSpPr/>
          <p:nvPr/>
        </p:nvSpPr>
        <p:spPr>
          <a:xfrm>
            <a:off x="4287600" y="1813680"/>
            <a:ext cx="437040" cy="468000"/>
          </a:xfrm>
          <a:prstGeom prst="curvedConnector2">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pic>
        <p:nvPicPr>
          <p:cNvPr id="653" name="Picture 5" descr=""/>
          <p:cNvPicPr/>
          <p:nvPr/>
        </p:nvPicPr>
        <p:blipFill>
          <a:blip r:embed="rId2"/>
          <a:stretch/>
        </p:blipFill>
        <p:spPr>
          <a:xfrm>
            <a:off x="3222720" y="2281680"/>
            <a:ext cx="3671280" cy="2329560"/>
          </a:xfrm>
          <a:prstGeom prst="rect">
            <a:avLst/>
          </a:prstGeom>
          <a:ln>
            <a:noFill/>
          </a:ln>
        </p:spPr>
      </p:pic>
      <p:pic>
        <p:nvPicPr>
          <p:cNvPr id="654" name="Picture 6" descr=""/>
          <p:cNvPicPr/>
          <p:nvPr/>
        </p:nvPicPr>
        <p:blipFill>
          <a:blip r:embed="rId3"/>
          <a:stretch/>
        </p:blipFill>
        <p:spPr>
          <a:xfrm>
            <a:off x="3155400" y="5678280"/>
            <a:ext cx="2117520" cy="834120"/>
          </a:xfrm>
          <a:prstGeom prst="rect">
            <a:avLst/>
          </a:prstGeom>
          <a:ln>
            <a:noFill/>
          </a:ln>
        </p:spPr>
      </p:pic>
    </p:spTree>
  </p:cSld>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55"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Where Do the Images and Videos Appear on the Site?</a:t>
            </a:r>
            <a:endParaRPr lang="de-DE" sz="1800" spc="-1" strike="noStrike">
              <a:solidFill>
                <a:srgbClr val="000000"/>
              </a:solidFill>
              <a:uFill>
                <a:solidFill>
                  <a:srgbClr val="ffffff"/>
                </a:solidFill>
              </a:uFill>
              <a:latin typeface="Arial"/>
            </a:endParaRPr>
          </a:p>
        </p:txBody>
      </p:sp>
      <p:pic>
        <p:nvPicPr>
          <p:cNvPr id="656" name="Picture 18" descr=""/>
          <p:cNvPicPr/>
          <p:nvPr/>
        </p:nvPicPr>
        <p:blipFill>
          <a:blip r:embed="rId1"/>
          <a:stretch/>
        </p:blipFill>
        <p:spPr>
          <a:xfrm>
            <a:off x="324000" y="1440360"/>
            <a:ext cx="3281400" cy="865800"/>
          </a:xfrm>
          <a:prstGeom prst="rect">
            <a:avLst/>
          </a:prstGeom>
          <a:ln>
            <a:noFill/>
          </a:ln>
        </p:spPr>
      </p:pic>
      <p:pic>
        <p:nvPicPr>
          <p:cNvPr id="657" name="Picture 19" descr=""/>
          <p:cNvPicPr/>
          <p:nvPr/>
        </p:nvPicPr>
        <p:blipFill>
          <a:blip r:embed="rId2"/>
          <a:stretch/>
        </p:blipFill>
        <p:spPr>
          <a:xfrm>
            <a:off x="324000" y="4564440"/>
            <a:ext cx="2743200" cy="840960"/>
          </a:xfrm>
          <a:prstGeom prst="rect">
            <a:avLst/>
          </a:prstGeom>
          <a:ln>
            <a:noFill/>
          </a:ln>
        </p:spPr>
      </p:pic>
      <p:sp>
        <p:nvSpPr>
          <p:cNvPr id="658" name="CustomShape 2"/>
          <p:cNvSpPr/>
          <p:nvPr/>
        </p:nvSpPr>
        <p:spPr>
          <a:xfrm flipH="1" flipV="1" rot="5400000">
            <a:off x="4696200" y="3577680"/>
            <a:ext cx="1856160" cy="1050840"/>
          </a:xfrm>
          <a:prstGeom prst="curvedConnector3">
            <a:avLst>
              <a:gd name="adj1" fmla="val 50000"/>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659" name="CustomShape 3"/>
          <p:cNvSpPr/>
          <p:nvPr/>
        </p:nvSpPr>
        <p:spPr>
          <a:xfrm>
            <a:off x="1967040" y="1897560"/>
            <a:ext cx="908280" cy="194400"/>
          </a:xfrm>
          <a:prstGeom prst="ellipse">
            <a:avLst/>
          </a:prstGeom>
          <a:noFill/>
          <a:ln w="6480">
            <a:solidFill>
              <a:srgbClr val="ff0000"/>
            </a:solidFill>
            <a:miter/>
          </a:ln>
        </p:spPr>
        <p:style>
          <a:lnRef idx="0"/>
          <a:fillRef idx="0"/>
          <a:effectRef idx="0"/>
          <a:fontRef idx="minor"/>
        </p:style>
      </p:sp>
      <p:pic>
        <p:nvPicPr>
          <p:cNvPr id="660" name="Picture 6" descr=""/>
          <p:cNvPicPr/>
          <p:nvPr/>
        </p:nvPicPr>
        <p:blipFill>
          <a:blip r:embed="rId3"/>
          <a:stretch/>
        </p:blipFill>
        <p:spPr>
          <a:xfrm>
            <a:off x="3932280" y="1440360"/>
            <a:ext cx="2318760" cy="3429360"/>
          </a:xfrm>
          <a:prstGeom prst="rect">
            <a:avLst/>
          </a:prstGeom>
          <a:ln>
            <a:noFill/>
          </a:ln>
        </p:spPr>
      </p:pic>
      <p:sp>
        <p:nvSpPr>
          <p:cNvPr id="661" name="CustomShape 4"/>
          <p:cNvSpPr/>
          <p:nvPr/>
        </p:nvSpPr>
        <p:spPr>
          <a:xfrm>
            <a:off x="2875680" y="1995120"/>
            <a:ext cx="1638360" cy="1833480"/>
          </a:xfrm>
          <a:prstGeom prst="curvedConnector2">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662" name="CustomShape 5"/>
          <p:cNvSpPr/>
          <p:nvPr/>
        </p:nvSpPr>
        <p:spPr>
          <a:xfrm>
            <a:off x="1236960" y="1891080"/>
            <a:ext cx="729720" cy="200880"/>
          </a:xfrm>
          <a:prstGeom prst="ellipse">
            <a:avLst/>
          </a:prstGeom>
          <a:noFill/>
          <a:ln w="6480">
            <a:solidFill>
              <a:srgbClr val="ff0000"/>
            </a:solidFill>
            <a:miter/>
          </a:ln>
        </p:spPr>
        <p:style>
          <a:lnRef idx="0"/>
          <a:fillRef idx="0"/>
          <a:effectRef idx="0"/>
          <a:fontRef idx="minor"/>
        </p:style>
      </p:sp>
      <p:sp>
        <p:nvSpPr>
          <p:cNvPr id="663" name="CustomShape 6"/>
          <p:cNvSpPr/>
          <p:nvPr/>
        </p:nvSpPr>
        <p:spPr>
          <a:xfrm flipH="1" rot="16200000">
            <a:off x="2451960" y="1242720"/>
            <a:ext cx="764280" cy="2464560"/>
          </a:xfrm>
          <a:prstGeom prst="curvedConnector2">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pic>
        <p:nvPicPr>
          <p:cNvPr id="664" name="Picture 15" descr=""/>
          <p:cNvPicPr/>
          <p:nvPr/>
        </p:nvPicPr>
        <p:blipFill>
          <a:blip r:embed="rId4"/>
          <a:stretch/>
        </p:blipFill>
        <p:spPr>
          <a:xfrm>
            <a:off x="6457680" y="2398680"/>
            <a:ext cx="2361960" cy="3774960"/>
          </a:xfrm>
          <a:prstGeom prst="rect">
            <a:avLst/>
          </a:prstGeom>
          <a:ln>
            <a:noFill/>
          </a:ln>
        </p:spPr>
      </p:pic>
      <p:sp>
        <p:nvSpPr>
          <p:cNvPr id="665" name="CustomShape 7"/>
          <p:cNvSpPr/>
          <p:nvPr/>
        </p:nvSpPr>
        <p:spPr>
          <a:xfrm>
            <a:off x="487080" y="4999680"/>
            <a:ext cx="729720" cy="200880"/>
          </a:xfrm>
          <a:prstGeom prst="ellipse">
            <a:avLst/>
          </a:prstGeom>
          <a:noFill/>
          <a:ln w="6480">
            <a:solidFill>
              <a:srgbClr val="ff0000"/>
            </a:solidFill>
            <a:miter/>
          </a:ln>
        </p:spPr>
        <p:style>
          <a:lnRef idx="0"/>
          <a:fillRef idx="0"/>
          <a:effectRef idx="0"/>
          <a:fontRef idx="minor"/>
        </p:style>
      </p:sp>
      <p:sp>
        <p:nvSpPr>
          <p:cNvPr id="666" name="CustomShape 8"/>
          <p:cNvSpPr/>
          <p:nvPr/>
        </p:nvSpPr>
        <p:spPr>
          <a:xfrm flipV="1">
            <a:off x="1236960" y="3926160"/>
            <a:ext cx="5343120" cy="1188720"/>
          </a:xfrm>
          <a:prstGeom prst="curvedConnector3">
            <a:avLst>
              <a:gd name="adj1" fmla="val 50000"/>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667" name="CustomShape 9"/>
          <p:cNvSpPr/>
          <p:nvPr/>
        </p:nvSpPr>
        <p:spPr>
          <a:xfrm>
            <a:off x="487080" y="1897560"/>
            <a:ext cx="729720" cy="200880"/>
          </a:xfrm>
          <a:prstGeom prst="ellipse">
            <a:avLst/>
          </a:prstGeom>
          <a:noFill/>
          <a:ln w="6480">
            <a:solidFill>
              <a:srgbClr val="ff0000"/>
            </a:solidFill>
            <a:miter/>
          </a:ln>
        </p:spPr>
        <p:style>
          <a:lnRef idx="0"/>
          <a:fillRef idx="0"/>
          <a:effectRef idx="0"/>
          <a:fontRef idx="minor"/>
        </p:style>
      </p:sp>
      <p:sp>
        <p:nvSpPr>
          <p:cNvPr id="668" name="CustomShape 10"/>
          <p:cNvSpPr/>
          <p:nvPr/>
        </p:nvSpPr>
        <p:spPr>
          <a:xfrm flipH="1" rot="16200000">
            <a:off x="1956960" y="994320"/>
            <a:ext cx="3518280" cy="5727600"/>
          </a:xfrm>
          <a:prstGeom prst="curvedConnector2">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669" name="CustomShape 11"/>
          <p:cNvSpPr/>
          <p:nvPr/>
        </p:nvSpPr>
        <p:spPr>
          <a:xfrm>
            <a:off x="7023600" y="2953800"/>
            <a:ext cx="284040" cy="170640"/>
          </a:xfrm>
          <a:prstGeom prst="ellipse">
            <a:avLst/>
          </a:prstGeom>
          <a:noFill/>
          <a:ln w="6480">
            <a:solidFill>
              <a:srgbClr val="ff0000"/>
            </a:solidFill>
            <a:miter/>
          </a:ln>
        </p:spPr>
        <p:style>
          <a:lnRef idx="0"/>
          <a:fillRef idx="0"/>
          <a:effectRef idx="0"/>
          <a:fontRef idx="minor"/>
        </p:style>
      </p:sp>
    </p:spTree>
  </p:cSld>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0"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Configuring Your Regatta</a:t>
            </a:r>
            <a:endParaRPr lang="de-DE" sz="1800" spc="-1" strike="noStrike">
              <a:solidFill>
                <a:srgbClr val="000000"/>
              </a:solidFill>
              <a:uFill>
                <a:solidFill>
                  <a:srgbClr val="ffffff"/>
                </a:solidFill>
              </a:uFill>
              <a:latin typeface="Arial"/>
            </a:endParaRPr>
          </a:p>
        </p:txBody>
      </p:sp>
      <p:pic>
        <p:nvPicPr>
          <p:cNvPr id="671" name="Picture 3" descr=""/>
          <p:cNvPicPr/>
          <p:nvPr/>
        </p:nvPicPr>
        <p:blipFill>
          <a:blip r:embed="rId1"/>
          <a:stretch/>
        </p:blipFill>
        <p:spPr>
          <a:xfrm>
            <a:off x="3116160" y="1362960"/>
            <a:ext cx="5701320" cy="1941120"/>
          </a:xfrm>
          <a:prstGeom prst="rect">
            <a:avLst/>
          </a:prstGeom>
          <a:ln>
            <a:noFill/>
          </a:ln>
        </p:spPr>
      </p:pic>
      <p:sp>
        <p:nvSpPr>
          <p:cNvPr id="672" name="CustomShape 2"/>
          <p:cNvSpPr/>
          <p:nvPr/>
        </p:nvSpPr>
        <p:spPr>
          <a:xfrm>
            <a:off x="5436000" y="1924200"/>
            <a:ext cx="167760" cy="170280"/>
          </a:xfrm>
          <a:prstGeom prst="ellipse">
            <a:avLst/>
          </a:prstGeom>
          <a:noFill/>
          <a:ln w="6480">
            <a:solidFill>
              <a:srgbClr val="ff0000"/>
            </a:solidFill>
            <a:miter/>
          </a:ln>
        </p:spPr>
        <p:style>
          <a:lnRef idx="0"/>
          <a:fillRef idx="0"/>
          <a:effectRef idx="0"/>
          <a:fontRef idx="minor"/>
        </p:style>
      </p:sp>
      <p:pic>
        <p:nvPicPr>
          <p:cNvPr id="673" name="Picture 14" descr=""/>
          <p:cNvPicPr/>
          <p:nvPr/>
        </p:nvPicPr>
        <p:blipFill>
          <a:blip r:embed="rId2"/>
          <a:stretch/>
        </p:blipFill>
        <p:spPr>
          <a:xfrm>
            <a:off x="2824920" y="3389400"/>
            <a:ext cx="2986920" cy="1988280"/>
          </a:xfrm>
          <a:prstGeom prst="rect">
            <a:avLst/>
          </a:prstGeom>
          <a:ln>
            <a:noFill/>
          </a:ln>
        </p:spPr>
      </p:pic>
      <p:sp>
        <p:nvSpPr>
          <p:cNvPr id="674" name="CustomShape 3"/>
          <p:cNvSpPr/>
          <p:nvPr/>
        </p:nvSpPr>
        <p:spPr>
          <a:xfrm rot="5400000">
            <a:off x="4272480" y="2141280"/>
            <a:ext cx="1294200" cy="1201320"/>
          </a:xfrm>
          <a:prstGeom prst="curvedConnector3">
            <a:avLst>
              <a:gd name="adj1" fmla="val 50000"/>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675" name="TextShape 4"/>
          <p:cNvSpPr txBox="1"/>
          <p:nvPr/>
        </p:nvSpPr>
        <p:spPr>
          <a:xfrm>
            <a:off x="324000" y="169200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Set dates, course area</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and series configuration</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Use “Add Series” for split-fleet</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set-ups</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Configure series scoring options</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Define fleets</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Use “Rank” 0 for</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qualification series</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(Yellow/Blue/… fleets)</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Use 1, 2, … for Gold,</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Silver, … fleets</a:t>
            </a:r>
            <a:endParaRPr lang="de-DE" sz="1600" spc="-1" strike="noStrike">
              <a:solidFill>
                <a:srgbClr val="000000"/>
              </a:solidFill>
              <a:uFill>
                <a:solidFill>
                  <a:srgbClr val="ffffff"/>
                </a:solidFill>
              </a:uFill>
              <a:latin typeface="Arial"/>
            </a:endParaRPr>
          </a:p>
        </p:txBody>
      </p:sp>
      <p:pic>
        <p:nvPicPr>
          <p:cNvPr id="676" name="Picture 19" descr=""/>
          <p:cNvPicPr/>
          <p:nvPr/>
        </p:nvPicPr>
        <p:blipFill>
          <a:blip r:embed="rId3"/>
          <a:stretch/>
        </p:blipFill>
        <p:spPr>
          <a:xfrm>
            <a:off x="5422680" y="4383720"/>
            <a:ext cx="3265920" cy="2085480"/>
          </a:xfrm>
          <a:prstGeom prst="rect">
            <a:avLst/>
          </a:prstGeom>
          <a:ln>
            <a:noFill/>
          </a:ln>
        </p:spPr>
      </p:pic>
      <p:sp>
        <p:nvSpPr>
          <p:cNvPr id="677" name="CustomShape 5"/>
          <p:cNvSpPr/>
          <p:nvPr/>
        </p:nvSpPr>
        <p:spPr>
          <a:xfrm>
            <a:off x="2824920" y="4886280"/>
            <a:ext cx="523800" cy="115200"/>
          </a:xfrm>
          <a:prstGeom prst="ellipse">
            <a:avLst/>
          </a:prstGeom>
          <a:noFill/>
          <a:ln w="6480">
            <a:solidFill>
              <a:srgbClr val="ff0000"/>
            </a:solidFill>
            <a:miter/>
          </a:ln>
        </p:spPr>
        <p:style>
          <a:lnRef idx="0"/>
          <a:fillRef idx="0"/>
          <a:effectRef idx="0"/>
          <a:fontRef idx="minor"/>
        </p:style>
      </p:sp>
      <p:sp>
        <p:nvSpPr>
          <p:cNvPr id="678" name="CustomShape 6"/>
          <p:cNvSpPr/>
          <p:nvPr/>
        </p:nvSpPr>
        <p:spPr>
          <a:xfrm flipV="1">
            <a:off x="3349080" y="4666680"/>
            <a:ext cx="2121120" cy="276120"/>
          </a:xfrm>
          <a:prstGeom prst="curvedConnector3">
            <a:avLst>
              <a:gd name="adj1" fmla="val 50000"/>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0"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Agenda</a:t>
            </a:r>
            <a:endParaRPr lang="de-DE" sz="1800" spc="-1" strike="noStrike">
              <a:solidFill>
                <a:srgbClr val="000000"/>
              </a:solidFill>
              <a:uFill>
                <a:solidFill>
                  <a:srgbClr val="ffffff"/>
                </a:solidFill>
              </a:uFill>
              <a:latin typeface="Arial"/>
            </a:endParaRPr>
          </a:p>
        </p:txBody>
      </p:sp>
      <p:sp>
        <p:nvSpPr>
          <p:cNvPr id="361" name="TextShape 2"/>
          <p:cNvSpPr txBox="1"/>
          <p:nvPr/>
        </p:nvSpPr>
        <p:spPr>
          <a:xfrm>
            <a:off x="324000" y="1692000"/>
            <a:ext cx="8494200" cy="4200480"/>
          </a:xfrm>
          <a:prstGeom prst="rect">
            <a:avLst/>
          </a:prstGeom>
          <a:noFill/>
          <a:ln>
            <a:noFill/>
          </a:ln>
        </p:spPr>
        <p:txBody>
          <a:bodyPr lIns="0" rIns="0" tIns="0" bIns="0"/>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Advanced Event and Regatta Settings</a:t>
            </a:r>
            <a:endParaRPr lang="de-DE" sz="16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Uploading Images and Videos</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Using the Media Gallery</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Setting Event Images for Stage, Logo and Teaser</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Regatta Format and Scoring Options</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Race Manager App Configuration (Start Procedures, Course Options, …)</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Importing Results from an External Source (e.g., Manage2Sail)</a:t>
            </a:r>
            <a:endParaRPr lang="de-DE" sz="14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Smartphone Tracking for Single-Fleet Regattas</a:t>
            </a:r>
            <a:endParaRPr lang="de-DE" sz="16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Defining the Course Marks and Waypoints</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Inviting and Binding Competitors’, Marks’ and Mark Layers’ Devices</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Using the </a:t>
            </a:r>
            <a:r>
              <a:rPr i="1" lang="de-DE" sz="1600" spc="-1" strike="noStrike">
                <a:solidFill>
                  <a:srgbClr val="000000"/>
                </a:solidFill>
                <a:uFill>
                  <a:solidFill>
                    <a:srgbClr val="ffffff"/>
                  </a:solidFill>
                </a:uFill>
                <a:latin typeface="Arial"/>
              </a:rPr>
              <a:t>SAP Sail InSight</a:t>
            </a:r>
            <a:r>
              <a:rPr lang="de-DE" sz="1600" spc="-1" strike="noStrike">
                <a:solidFill>
                  <a:srgbClr val="000000"/>
                </a:solidFill>
                <a:uFill>
                  <a:solidFill>
                    <a:srgbClr val="ffffff"/>
                  </a:solidFill>
                </a:uFill>
                <a:latin typeface="Arial"/>
              </a:rPr>
              <a:t> Tracking App</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Pinging Marks</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Starting and Stopping a Race</a:t>
            </a:r>
            <a:endParaRPr lang="de-DE" sz="1400" spc="-1" strike="noStrike">
              <a:solidFill>
                <a:srgbClr val="000000"/>
              </a:solidFill>
              <a:uFill>
                <a:solidFill>
                  <a:srgbClr val="ffffff"/>
                </a:solidFill>
              </a:uFill>
              <a:latin typeface="Arial"/>
            </a:endParaRPr>
          </a:p>
          <a:p>
            <a:endParaRPr b="1" lang="de-DE" sz="18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9"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Configuring Your Regatta – Options for Race Manager App</a:t>
            </a:r>
            <a:endParaRPr lang="de-DE" sz="1800" spc="-1" strike="noStrike">
              <a:solidFill>
                <a:srgbClr val="000000"/>
              </a:solidFill>
              <a:uFill>
                <a:solidFill>
                  <a:srgbClr val="ffffff"/>
                </a:solidFill>
              </a:uFill>
              <a:latin typeface="Arial"/>
            </a:endParaRPr>
          </a:p>
        </p:txBody>
      </p:sp>
      <p:pic>
        <p:nvPicPr>
          <p:cNvPr id="680" name="Picture 14" descr=""/>
          <p:cNvPicPr/>
          <p:nvPr/>
        </p:nvPicPr>
        <p:blipFill>
          <a:blip r:embed="rId1"/>
          <a:stretch/>
        </p:blipFill>
        <p:spPr>
          <a:xfrm>
            <a:off x="4007880" y="1375560"/>
            <a:ext cx="2986920" cy="1988280"/>
          </a:xfrm>
          <a:prstGeom prst="rect">
            <a:avLst/>
          </a:prstGeom>
          <a:ln>
            <a:noFill/>
          </a:ln>
        </p:spPr>
      </p:pic>
      <p:sp>
        <p:nvSpPr>
          <p:cNvPr id="681" name="TextShape 2"/>
          <p:cNvSpPr txBox="1"/>
          <p:nvPr/>
        </p:nvSpPr>
        <p:spPr>
          <a:xfrm>
            <a:off x="324000" y="169200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For non-default (P/I/Z/Black) start</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mode flags, change configuration</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Choose how courses shall be</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designed in the app</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Enable start procedure(s)</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Activate/Disable individual recall</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(X will or will not be offered in app)</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Choose specific start mode flags, such as “U”</a:t>
            </a:r>
            <a:endParaRPr lang="de-DE" sz="16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Set cross-regatta defaults in “Device Configuration”</a:t>
            </a:r>
            <a:endParaRPr b="1" lang="de-DE" sz="1800" spc="-1" strike="noStrike">
              <a:solidFill>
                <a:srgbClr val="000000"/>
              </a:solidFill>
              <a:uFill>
                <a:solidFill>
                  <a:srgbClr val="ffffff"/>
                </a:solidFill>
              </a:uFill>
              <a:latin typeface="Arial"/>
            </a:endParaRPr>
          </a:p>
        </p:txBody>
      </p:sp>
      <p:sp>
        <p:nvSpPr>
          <p:cNvPr id="682" name="CustomShape 3"/>
          <p:cNvSpPr/>
          <p:nvPr/>
        </p:nvSpPr>
        <p:spPr>
          <a:xfrm>
            <a:off x="4007880" y="2575080"/>
            <a:ext cx="1063080" cy="151200"/>
          </a:xfrm>
          <a:prstGeom prst="ellipse">
            <a:avLst/>
          </a:prstGeom>
          <a:noFill/>
          <a:ln w="6480">
            <a:solidFill>
              <a:srgbClr val="ff0000"/>
            </a:solidFill>
            <a:miter/>
          </a:ln>
        </p:spPr>
        <p:style>
          <a:lnRef idx="0"/>
          <a:fillRef idx="0"/>
          <a:effectRef idx="0"/>
          <a:fontRef idx="minor"/>
        </p:style>
      </p:sp>
      <p:sp>
        <p:nvSpPr>
          <p:cNvPr id="683" name="CustomShape 4"/>
          <p:cNvSpPr/>
          <p:nvPr/>
        </p:nvSpPr>
        <p:spPr>
          <a:xfrm flipH="1" rot="16200000">
            <a:off x="3936960" y="3328560"/>
            <a:ext cx="2165040" cy="961560"/>
          </a:xfrm>
          <a:prstGeom prst="curvedConnector2">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pic>
        <p:nvPicPr>
          <p:cNvPr id="684" name="Picture 5" descr=""/>
          <p:cNvPicPr/>
          <p:nvPr/>
        </p:nvPicPr>
        <p:blipFill>
          <a:blip r:embed="rId2"/>
          <a:stretch/>
        </p:blipFill>
        <p:spPr>
          <a:xfrm>
            <a:off x="5501520" y="3422160"/>
            <a:ext cx="2714400" cy="2939400"/>
          </a:xfrm>
          <a:prstGeom prst="rect">
            <a:avLst/>
          </a:prstGeom>
          <a:ln>
            <a:noFill/>
          </a:ln>
        </p:spPr>
      </p:pic>
      <p:pic>
        <p:nvPicPr>
          <p:cNvPr id="685" name="Picture 8" descr=""/>
          <p:cNvPicPr/>
          <p:nvPr/>
        </p:nvPicPr>
        <p:blipFill>
          <a:blip r:embed="rId3"/>
          <a:stretch/>
        </p:blipFill>
        <p:spPr>
          <a:xfrm>
            <a:off x="510120" y="4707000"/>
            <a:ext cx="3018240" cy="1520280"/>
          </a:xfrm>
          <a:prstGeom prst="rect">
            <a:avLst/>
          </a:prstGeom>
          <a:ln>
            <a:noFill/>
          </a:ln>
        </p:spPr>
      </p:pic>
      <p:sp>
        <p:nvSpPr>
          <p:cNvPr id="686" name="CustomShape 5"/>
          <p:cNvSpPr/>
          <p:nvPr/>
        </p:nvSpPr>
        <p:spPr>
          <a:xfrm>
            <a:off x="1612440" y="5789160"/>
            <a:ext cx="1281600" cy="190440"/>
          </a:xfrm>
          <a:prstGeom prst="ellipse">
            <a:avLst/>
          </a:prstGeom>
          <a:noFill/>
          <a:ln w="6480">
            <a:solidFill>
              <a:srgbClr val="ff0000"/>
            </a:solidFill>
            <a:miter/>
          </a:ln>
        </p:spPr>
        <p:style>
          <a:lnRef idx="0"/>
          <a:fillRef idx="0"/>
          <a:effectRef idx="0"/>
          <a:fontRef idx="minor"/>
        </p:style>
      </p:sp>
      <p:sp>
        <p:nvSpPr>
          <p:cNvPr id="687" name="CustomShape 6"/>
          <p:cNvSpPr/>
          <p:nvPr/>
        </p:nvSpPr>
        <p:spPr>
          <a:xfrm flipV="1">
            <a:off x="2718360" y="5250240"/>
            <a:ext cx="2782800" cy="636840"/>
          </a:xfrm>
          <a:prstGeom prst="curvedConnector3">
            <a:avLst>
              <a:gd name="adj1" fmla="val 50000"/>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88"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Result Import from External Regatta Management System</a:t>
            </a:r>
            <a:endParaRPr lang="de-DE" sz="1800" spc="-1" strike="noStrike">
              <a:solidFill>
                <a:srgbClr val="000000"/>
              </a:solidFill>
              <a:uFill>
                <a:solidFill>
                  <a:srgbClr val="ffffff"/>
                </a:solidFill>
              </a:uFill>
              <a:latin typeface="Arial"/>
            </a:endParaRPr>
          </a:p>
        </p:txBody>
      </p:sp>
      <p:sp>
        <p:nvSpPr>
          <p:cNvPr id="689" name="TextShape 2"/>
          <p:cNvSpPr txBox="1"/>
          <p:nvPr/>
        </p:nvSpPr>
        <p:spPr>
          <a:xfrm>
            <a:off x="324000" y="168228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
</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Select “Manage2Sail XRR Result Importer” and copy the Sample URL, click “Add”</a:t>
            </a: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Replace event ID based on your Manage2Sail event ID</a:t>
            </a:r>
            <a:endParaRPr b="1" lang="de-DE" sz="1800" spc="-1" strike="noStrike">
              <a:solidFill>
                <a:srgbClr val="000000"/>
              </a:solidFill>
              <a:uFill>
                <a:solidFill>
                  <a:srgbClr val="ffffff"/>
                </a:solidFill>
              </a:uFill>
              <a:latin typeface="Arial"/>
            </a:endParaRPr>
          </a:p>
        </p:txBody>
      </p:sp>
      <p:pic>
        <p:nvPicPr>
          <p:cNvPr id="690" name="Picture 3" descr=""/>
          <p:cNvPicPr/>
          <p:nvPr/>
        </p:nvPicPr>
        <p:blipFill>
          <a:blip r:embed="rId1"/>
          <a:stretch/>
        </p:blipFill>
        <p:spPr>
          <a:xfrm>
            <a:off x="635040" y="1327680"/>
            <a:ext cx="7526160" cy="1543320"/>
          </a:xfrm>
          <a:prstGeom prst="rect">
            <a:avLst/>
          </a:prstGeom>
          <a:ln>
            <a:noFill/>
          </a:ln>
        </p:spPr>
      </p:pic>
      <p:sp>
        <p:nvSpPr>
          <p:cNvPr id="691" name="CustomShape 3"/>
          <p:cNvSpPr/>
          <p:nvPr/>
        </p:nvSpPr>
        <p:spPr>
          <a:xfrm>
            <a:off x="635040" y="2451600"/>
            <a:ext cx="977040" cy="132120"/>
          </a:xfrm>
          <a:prstGeom prst="ellipse">
            <a:avLst/>
          </a:prstGeom>
          <a:noFill/>
          <a:ln w="6480">
            <a:solidFill>
              <a:srgbClr val="ff0000"/>
            </a:solidFill>
            <a:miter/>
          </a:ln>
        </p:spPr>
        <p:style>
          <a:lnRef idx="0"/>
          <a:fillRef idx="0"/>
          <a:effectRef idx="0"/>
          <a:fontRef idx="minor"/>
        </p:style>
      </p:sp>
      <p:sp>
        <p:nvSpPr>
          <p:cNvPr id="692" name="CustomShape 4"/>
          <p:cNvSpPr/>
          <p:nvPr/>
        </p:nvSpPr>
        <p:spPr>
          <a:xfrm>
            <a:off x="5740920" y="1392120"/>
            <a:ext cx="977040" cy="132120"/>
          </a:xfrm>
          <a:prstGeom prst="ellipse">
            <a:avLst/>
          </a:prstGeom>
          <a:noFill/>
          <a:ln w="6480">
            <a:solidFill>
              <a:srgbClr val="ff0000"/>
            </a:solidFill>
            <a:miter/>
          </a:ln>
        </p:spPr>
        <p:style>
          <a:lnRef idx="0"/>
          <a:fillRef idx="0"/>
          <a:effectRef idx="0"/>
          <a:fontRef idx="minor"/>
        </p:style>
      </p:sp>
      <p:sp>
        <p:nvSpPr>
          <p:cNvPr id="693" name="CustomShape 5"/>
          <p:cNvSpPr/>
          <p:nvPr/>
        </p:nvSpPr>
        <p:spPr>
          <a:xfrm>
            <a:off x="2551320" y="1542240"/>
            <a:ext cx="1747800" cy="149400"/>
          </a:xfrm>
          <a:prstGeom prst="ellipse">
            <a:avLst/>
          </a:prstGeom>
          <a:noFill/>
          <a:ln w="6480">
            <a:solidFill>
              <a:srgbClr val="ff0000"/>
            </a:solidFill>
            <a:miter/>
          </a:ln>
        </p:spPr>
        <p:style>
          <a:lnRef idx="0"/>
          <a:fillRef idx="0"/>
          <a:effectRef idx="0"/>
          <a:fontRef idx="minor"/>
        </p:style>
      </p:sp>
      <p:sp>
        <p:nvSpPr>
          <p:cNvPr id="694" name="CustomShape 6"/>
          <p:cNvSpPr/>
          <p:nvPr/>
        </p:nvSpPr>
        <p:spPr>
          <a:xfrm>
            <a:off x="1612440" y="1874160"/>
            <a:ext cx="267120" cy="212760"/>
          </a:xfrm>
          <a:prstGeom prst="ellipse">
            <a:avLst/>
          </a:prstGeom>
          <a:noFill/>
          <a:ln w="6480">
            <a:solidFill>
              <a:srgbClr val="ff0000"/>
            </a:solidFill>
            <a:miter/>
          </a:ln>
        </p:spPr>
        <p:style>
          <a:lnRef idx="0"/>
          <a:fillRef idx="0"/>
          <a:effectRef idx="0"/>
          <a:fontRef idx="minor"/>
        </p:style>
      </p:sp>
      <p:pic>
        <p:nvPicPr>
          <p:cNvPr id="695" name="Picture 9" descr=""/>
          <p:cNvPicPr/>
          <p:nvPr/>
        </p:nvPicPr>
        <p:blipFill>
          <a:blip r:embed="rId2"/>
          <a:stretch/>
        </p:blipFill>
        <p:spPr>
          <a:xfrm>
            <a:off x="2112840" y="3312360"/>
            <a:ext cx="4719240" cy="756720"/>
          </a:xfrm>
          <a:prstGeom prst="rect">
            <a:avLst/>
          </a:prstGeom>
          <a:ln>
            <a:noFill/>
          </a:ln>
        </p:spPr>
      </p:pic>
      <p:sp>
        <p:nvSpPr>
          <p:cNvPr id="696" name="CustomShape 7"/>
          <p:cNvSpPr/>
          <p:nvPr/>
        </p:nvSpPr>
        <p:spPr>
          <a:xfrm>
            <a:off x="3757320" y="3580560"/>
            <a:ext cx="1603800" cy="201600"/>
          </a:xfrm>
          <a:prstGeom prst="ellipse">
            <a:avLst/>
          </a:prstGeom>
          <a:noFill/>
          <a:ln w="6480">
            <a:solidFill>
              <a:srgbClr val="ff0000"/>
            </a:solidFill>
            <a:miter/>
          </a:ln>
        </p:spPr>
        <p:style>
          <a:lnRef idx="0"/>
          <a:fillRef idx="0"/>
          <a:effectRef idx="0"/>
          <a:fontRef idx="minor"/>
        </p:style>
      </p:sp>
      <p:pic>
        <p:nvPicPr>
          <p:cNvPr id="697" name="Picture 10" descr=""/>
          <p:cNvPicPr/>
          <p:nvPr/>
        </p:nvPicPr>
        <p:blipFill>
          <a:blip r:embed="rId3"/>
          <a:stretch/>
        </p:blipFill>
        <p:spPr>
          <a:xfrm>
            <a:off x="2430000" y="4510440"/>
            <a:ext cx="3209400" cy="1927080"/>
          </a:xfrm>
          <a:prstGeom prst="rect">
            <a:avLst/>
          </a:prstGeom>
          <a:ln>
            <a:noFill/>
          </a:ln>
        </p:spPr>
      </p:pic>
      <p:sp>
        <p:nvSpPr>
          <p:cNvPr id="698" name="CustomShape 8"/>
          <p:cNvSpPr/>
          <p:nvPr/>
        </p:nvSpPr>
        <p:spPr>
          <a:xfrm>
            <a:off x="3830040" y="4570560"/>
            <a:ext cx="1603800" cy="201600"/>
          </a:xfrm>
          <a:prstGeom prst="ellipse">
            <a:avLst/>
          </a:prstGeom>
          <a:noFill/>
          <a:ln w="6480">
            <a:solidFill>
              <a:srgbClr val="ff0000"/>
            </a:solidFill>
            <a:miter/>
          </a:ln>
        </p:spPr>
        <p:style>
          <a:lnRef idx="0"/>
          <a:fillRef idx="0"/>
          <a:effectRef idx="0"/>
          <a:fontRef idx="minor"/>
        </p:style>
      </p:sp>
      <p:sp>
        <p:nvSpPr>
          <p:cNvPr id="699" name="CustomShape 9"/>
          <p:cNvSpPr/>
          <p:nvPr/>
        </p:nvSpPr>
        <p:spPr>
          <a:xfrm flipV="1" rot="16200000">
            <a:off x="4201560" y="4140360"/>
            <a:ext cx="787680" cy="72360"/>
          </a:xfrm>
          <a:prstGeom prst="curvedConnector3">
            <a:avLst>
              <a:gd name="adj1" fmla="val 50000"/>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00"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Importing Scores 1/2</a:t>
            </a:r>
            <a:endParaRPr lang="de-DE" sz="1800" spc="-1" strike="noStrike">
              <a:solidFill>
                <a:srgbClr val="000000"/>
              </a:solidFill>
              <a:uFill>
                <a:solidFill>
                  <a:srgbClr val="ffffff"/>
                </a:solidFill>
              </a:uFill>
              <a:latin typeface="Arial"/>
            </a:endParaRPr>
          </a:p>
        </p:txBody>
      </p:sp>
      <p:sp>
        <p:nvSpPr>
          <p:cNvPr id="701" name="TextShape 2"/>
          <p:cNvSpPr txBox="1"/>
          <p:nvPr/>
        </p:nvSpPr>
        <p:spPr>
          <a:xfrm>
            <a:off x="324000" y="168228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
</a:t>
            </a: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Click “Edit Scores” icon</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Click “Import Official Results”</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Select provider</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Select result to import</a:t>
            </a:r>
            <a:endParaRPr b="1" lang="de-DE" sz="1800" spc="-1" strike="noStrike">
              <a:solidFill>
                <a:srgbClr val="000000"/>
              </a:solidFill>
              <a:uFill>
                <a:solidFill>
                  <a:srgbClr val="ffffff"/>
                </a:solidFill>
              </a:uFill>
              <a:latin typeface="Arial"/>
            </a:endParaRPr>
          </a:p>
        </p:txBody>
      </p:sp>
      <p:pic>
        <p:nvPicPr>
          <p:cNvPr id="702" name="Picture 4" descr=""/>
          <p:cNvPicPr/>
          <p:nvPr/>
        </p:nvPicPr>
        <p:blipFill>
          <a:blip r:embed="rId1"/>
          <a:stretch/>
        </p:blipFill>
        <p:spPr>
          <a:xfrm>
            <a:off x="682920" y="1281240"/>
            <a:ext cx="7339680" cy="1828800"/>
          </a:xfrm>
          <a:prstGeom prst="rect">
            <a:avLst/>
          </a:prstGeom>
          <a:ln>
            <a:noFill/>
          </a:ln>
        </p:spPr>
      </p:pic>
      <p:sp>
        <p:nvSpPr>
          <p:cNvPr id="703" name="CustomShape 3"/>
          <p:cNvSpPr/>
          <p:nvPr/>
        </p:nvSpPr>
        <p:spPr>
          <a:xfrm>
            <a:off x="6592320" y="2542320"/>
            <a:ext cx="211320" cy="210240"/>
          </a:xfrm>
          <a:prstGeom prst="ellipse">
            <a:avLst/>
          </a:prstGeom>
          <a:noFill/>
          <a:ln w="6480">
            <a:solidFill>
              <a:srgbClr val="ff0000"/>
            </a:solidFill>
            <a:miter/>
          </a:ln>
        </p:spPr>
        <p:style>
          <a:lnRef idx="0"/>
          <a:fillRef idx="0"/>
          <a:effectRef idx="0"/>
          <a:fontRef idx="minor"/>
        </p:style>
      </p:sp>
      <p:pic>
        <p:nvPicPr>
          <p:cNvPr id="704" name="Picture 5" descr=""/>
          <p:cNvPicPr/>
          <p:nvPr/>
        </p:nvPicPr>
        <p:blipFill>
          <a:blip r:embed="rId2"/>
          <a:stretch/>
        </p:blipFill>
        <p:spPr>
          <a:xfrm>
            <a:off x="3830760" y="3355200"/>
            <a:ext cx="4987800" cy="1697040"/>
          </a:xfrm>
          <a:prstGeom prst="rect">
            <a:avLst/>
          </a:prstGeom>
          <a:ln>
            <a:noFill/>
          </a:ln>
        </p:spPr>
      </p:pic>
      <p:sp>
        <p:nvSpPr>
          <p:cNvPr id="705" name="CustomShape 4"/>
          <p:cNvSpPr/>
          <p:nvPr/>
        </p:nvSpPr>
        <p:spPr>
          <a:xfrm rot="5400000">
            <a:off x="6210720" y="2867400"/>
            <a:ext cx="601920" cy="372960"/>
          </a:xfrm>
          <a:prstGeom prst="curvedConnector3">
            <a:avLst>
              <a:gd name="adj1" fmla="val 50000"/>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706" name="CustomShape 5"/>
          <p:cNvSpPr/>
          <p:nvPr/>
        </p:nvSpPr>
        <p:spPr>
          <a:xfrm>
            <a:off x="8150400" y="4169520"/>
            <a:ext cx="211320" cy="210240"/>
          </a:xfrm>
          <a:prstGeom prst="ellipse">
            <a:avLst/>
          </a:prstGeom>
          <a:noFill/>
          <a:ln w="6480">
            <a:solidFill>
              <a:srgbClr val="ff0000"/>
            </a:solidFill>
            <a:miter/>
          </a:ln>
        </p:spPr>
        <p:style>
          <a:lnRef idx="0"/>
          <a:fillRef idx="0"/>
          <a:effectRef idx="0"/>
          <a:fontRef idx="minor"/>
        </p:style>
      </p:sp>
      <p:pic>
        <p:nvPicPr>
          <p:cNvPr id="707" name="Picture 12" descr=""/>
          <p:cNvPicPr/>
          <p:nvPr/>
        </p:nvPicPr>
        <p:blipFill>
          <a:blip r:embed="rId3"/>
          <a:stretch/>
        </p:blipFill>
        <p:spPr>
          <a:xfrm>
            <a:off x="5488920" y="4797360"/>
            <a:ext cx="2206080" cy="1576440"/>
          </a:xfrm>
          <a:prstGeom prst="rect">
            <a:avLst/>
          </a:prstGeom>
          <a:ln>
            <a:noFill/>
          </a:ln>
        </p:spPr>
      </p:pic>
      <p:sp>
        <p:nvSpPr>
          <p:cNvPr id="708" name="CustomShape 6"/>
          <p:cNvSpPr/>
          <p:nvPr/>
        </p:nvSpPr>
        <p:spPr>
          <a:xfrm rot="5400000">
            <a:off x="7373880" y="4702680"/>
            <a:ext cx="1204920" cy="560520"/>
          </a:xfrm>
          <a:prstGeom prst="curvedConnector2">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pic>
        <p:nvPicPr>
          <p:cNvPr id="709" name="Picture 25" descr=""/>
          <p:cNvPicPr/>
          <p:nvPr/>
        </p:nvPicPr>
        <p:blipFill>
          <a:blip r:embed="rId4"/>
          <a:stretch/>
        </p:blipFill>
        <p:spPr>
          <a:xfrm>
            <a:off x="324000" y="5219280"/>
            <a:ext cx="4362120" cy="1154520"/>
          </a:xfrm>
          <a:prstGeom prst="rect">
            <a:avLst/>
          </a:prstGeom>
          <a:ln>
            <a:noFill/>
          </a:ln>
        </p:spPr>
      </p:pic>
      <p:sp>
        <p:nvSpPr>
          <p:cNvPr id="710" name="CustomShape 7"/>
          <p:cNvSpPr/>
          <p:nvPr/>
        </p:nvSpPr>
        <p:spPr>
          <a:xfrm flipV="1" rot="10800000">
            <a:off x="5488920" y="5796000"/>
            <a:ext cx="802080" cy="210600"/>
          </a:xfrm>
          <a:prstGeom prst="curvedConnector3">
            <a:avLst>
              <a:gd name="adj1" fmla="val 50000"/>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11"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Importing Scores 2/2</a:t>
            </a:r>
            <a:endParaRPr lang="de-DE" sz="1800" spc="-1" strike="noStrike">
              <a:solidFill>
                <a:srgbClr val="000000"/>
              </a:solidFill>
              <a:uFill>
                <a:solidFill>
                  <a:srgbClr val="ffffff"/>
                </a:solidFill>
              </a:uFill>
              <a:latin typeface="Arial"/>
            </a:endParaRPr>
          </a:p>
        </p:txBody>
      </p:sp>
      <p:sp>
        <p:nvSpPr>
          <p:cNvPr id="712" name="TextShape 2"/>
          <p:cNvSpPr txBox="1"/>
          <p:nvPr/>
        </p:nvSpPr>
        <p:spPr>
          <a:xfrm>
            <a:off x="324000" y="168228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Assign imported scores to competitors / races</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Suggestions for matching sail numbers (</a:t>
            </a:r>
            <a:r>
              <a:rPr lang="de-DE" sz="1800" spc="-1" strike="noStrike">
                <a:solidFill>
                  <a:srgbClr val="ff0000"/>
                </a:solidFill>
                <a:uFill>
                  <a:solidFill>
                    <a:srgbClr val="ffffff"/>
                  </a:solidFill>
                </a:uFill>
                <a:latin typeface="Arial"/>
              </a:rPr>
              <a:t>1</a:t>
            </a:r>
            <a:r>
              <a:rPr lang="de-DE" sz="1800" spc="-1" strike="noStrike">
                <a:solidFill>
                  <a:srgbClr val="000000"/>
                </a:solidFill>
                <a:uFill>
                  <a:solidFill>
                    <a:srgbClr val="ffffff"/>
                  </a:solidFill>
                </a:uFill>
                <a:latin typeface="Arial"/>
              </a:rPr>
              <a:t>)</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Suggestions based on race numbers (</a:t>
            </a:r>
            <a:r>
              <a:rPr lang="de-DE" sz="1800" spc="-1" strike="noStrike">
                <a:solidFill>
                  <a:srgbClr val="ff0000"/>
                </a:solidFill>
                <a:uFill>
                  <a:solidFill>
                    <a:srgbClr val="ffffff"/>
                  </a:solidFill>
                </a:uFill>
                <a:latin typeface="Arial"/>
              </a:rPr>
              <a:t>2</a:t>
            </a:r>
            <a:r>
              <a:rPr lang="de-DE" sz="1800" spc="-1" strike="noStrike">
                <a:solidFill>
                  <a:srgbClr val="000000"/>
                </a:solidFill>
                <a:uFill>
                  <a:solidFill>
                    <a:srgbClr val="ffffff"/>
                  </a:solidFill>
                </a:uFill>
                <a:latin typeface="Arial"/>
              </a:rPr>
              <a:t>)</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All suggestions can be changed at any time</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Select all, none, all of a race or all for a competitor (</a:t>
            </a:r>
            <a:r>
              <a:rPr lang="de-DE" sz="1800" spc="-1" strike="noStrike">
                <a:solidFill>
                  <a:srgbClr val="ff0000"/>
                </a:solidFill>
                <a:uFill>
                  <a:solidFill>
                    <a:srgbClr val="ffffff"/>
                  </a:solidFill>
                </a:uFill>
                <a:latin typeface="Arial"/>
              </a:rPr>
              <a:t>4</a:t>
            </a:r>
            <a:r>
              <a:rPr lang="de-DE" sz="1800" spc="-1" strike="noStrike">
                <a:solidFill>
                  <a:srgbClr val="000000"/>
                </a:solidFill>
                <a:uFill>
                  <a:solidFill>
                    <a:srgbClr val="ffffff"/>
                  </a:solidFill>
                </a:uFill>
                <a:latin typeface="Arial"/>
              </a:rPr>
              <a:t>)</a:t>
            </a:r>
            <a:endParaRPr lang="de-DE" sz="1600" spc="-1" strike="noStrike">
              <a:solidFill>
                <a:srgbClr val="000000"/>
              </a:solidFill>
              <a:uFill>
                <a:solidFill>
                  <a:srgbClr val="ffffff"/>
                </a:solidFill>
              </a:uFill>
              <a:latin typeface="Arial"/>
            </a:endParaRPr>
          </a:p>
        </p:txBody>
      </p:sp>
      <p:pic>
        <p:nvPicPr>
          <p:cNvPr id="713" name="Picture 7" descr=""/>
          <p:cNvPicPr/>
          <p:nvPr/>
        </p:nvPicPr>
        <p:blipFill>
          <a:blip r:embed="rId1"/>
          <a:stretch/>
        </p:blipFill>
        <p:spPr>
          <a:xfrm>
            <a:off x="2690640" y="3573000"/>
            <a:ext cx="4112640" cy="1581480"/>
          </a:xfrm>
          <a:prstGeom prst="rect">
            <a:avLst/>
          </a:prstGeom>
          <a:ln>
            <a:noFill/>
          </a:ln>
        </p:spPr>
      </p:pic>
      <p:sp>
        <p:nvSpPr>
          <p:cNvPr id="714" name="CustomShape 3"/>
          <p:cNvSpPr/>
          <p:nvPr/>
        </p:nvSpPr>
        <p:spPr>
          <a:xfrm>
            <a:off x="2690640" y="4169520"/>
            <a:ext cx="632160" cy="284040"/>
          </a:xfrm>
          <a:prstGeom prst="ellipse">
            <a:avLst/>
          </a:prstGeom>
          <a:noFill/>
          <a:ln w="6480">
            <a:solidFill>
              <a:srgbClr val="ff0000"/>
            </a:solidFill>
            <a:miter/>
          </a:ln>
        </p:spPr>
        <p:style>
          <a:lnRef idx="0"/>
          <a:fillRef idx="0"/>
          <a:effectRef idx="0"/>
          <a:fontRef idx="minor"/>
        </p:style>
      </p:sp>
      <p:sp>
        <p:nvSpPr>
          <p:cNvPr id="715" name="CustomShape 4"/>
          <p:cNvSpPr/>
          <p:nvPr/>
        </p:nvSpPr>
        <p:spPr>
          <a:xfrm>
            <a:off x="2539440" y="4174560"/>
            <a:ext cx="99000" cy="213480"/>
          </a:xfrm>
          <a:prstGeom prst="rect">
            <a:avLst/>
          </a:prstGeom>
          <a:noFill/>
          <a:ln>
            <a:noFill/>
          </a:ln>
        </p:spPr>
        <p:style>
          <a:lnRef idx="0"/>
          <a:fillRef idx="0"/>
          <a:effectRef idx="0"/>
          <a:fontRef idx="minor"/>
        </p:style>
        <p:txBody>
          <a:bodyPr wrap="none" lIns="0" rIns="0" tIns="0" bIns="0"/>
          <a:p>
            <a:pPr>
              <a:lnSpc>
                <a:spcPct val="100000"/>
              </a:lnSpc>
            </a:pPr>
            <a:r>
              <a:rPr lang="en-US" sz="1400" spc="-1" strike="noStrike">
                <a:solidFill>
                  <a:srgbClr val="ff0000"/>
                </a:solidFill>
                <a:uFill>
                  <a:solidFill>
                    <a:srgbClr val="ffffff"/>
                  </a:solidFill>
                </a:uFill>
                <a:latin typeface="Arial"/>
                <a:ea typeface="Arial Unicode MS"/>
              </a:rPr>
              <a:t>1</a:t>
            </a:r>
            <a:endParaRPr lang="en-US" sz="1800" spc="-1" strike="noStrike">
              <a:solidFill>
                <a:srgbClr val="000000"/>
              </a:solidFill>
              <a:uFill>
                <a:solidFill>
                  <a:srgbClr val="ffffff"/>
                </a:solidFill>
              </a:uFill>
              <a:latin typeface="Arial"/>
            </a:endParaRPr>
          </a:p>
        </p:txBody>
      </p:sp>
      <p:sp>
        <p:nvSpPr>
          <p:cNvPr id="716" name="CustomShape 5"/>
          <p:cNvSpPr/>
          <p:nvPr/>
        </p:nvSpPr>
        <p:spPr>
          <a:xfrm>
            <a:off x="3190320" y="3785400"/>
            <a:ext cx="99000" cy="213480"/>
          </a:xfrm>
          <a:prstGeom prst="rect">
            <a:avLst/>
          </a:prstGeom>
          <a:noFill/>
          <a:ln>
            <a:noFill/>
          </a:ln>
        </p:spPr>
        <p:style>
          <a:lnRef idx="0"/>
          <a:fillRef idx="0"/>
          <a:effectRef idx="0"/>
          <a:fontRef idx="minor"/>
        </p:style>
        <p:txBody>
          <a:bodyPr wrap="none" lIns="0" rIns="0" tIns="0" bIns="0"/>
          <a:p>
            <a:pPr>
              <a:lnSpc>
                <a:spcPct val="100000"/>
              </a:lnSpc>
            </a:pPr>
            <a:r>
              <a:rPr lang="en-US" sz="1400" spc="-1" strike="noStrike">
                <a:solidFill>
                  <a:srgbClr val="ff0000"/>
                </a:solidFill>
                <a:uFill>
                  <a:solidFill>
                    <a:srgbClr val="ffffff"/>
                  </a:solidFill>
                </a:uFill>
                <a:latin typeface="Arial"/>
                <a:ea typeface="Arial Unicode MS"/>
              </a:rPr>
              <a:t>2</a:t>
            </a:r>
            <a:endParaRPr lang="en-US" sz="1800" spc="-1" strike="noStrike">
              <a:solidFill>
                <a:srgbClr val="000000"/>
              </a:solidFill>
              <a:uFill>
                <a:solidFill>
                  <a:srgbClr val="ffffff"/>
                </a:solidFill>
              </a:uFill>
              <a:latin typeface="Arial"/>
            </a:endParaRPr>
          </a:p>
        </p:txBody>
      </p:sp>
      <p:sp>
        <p:nvSpPr>
          <p:cNvPr id="717" name="CustomShape 6"/>
          <p:cNvSpPr/>
          <p:nvPr/>
        </p:nvSpPr>
        <p:spPr>
          <a:xfrm flipH="1">
            <a:off x="2545200" y="4680000"/>
            <a:ext cx="157680" cy="213480"/>
          </a:xfrm>
          <a:prstGeom prst="rect">
            <a:avLst/>
          </a:prstGeom>
          <a:noFill/>
          <a:ln>
            <a:noFill/>
          </a:ln>
        </p:spPr>
        <p:style>
          <a:lnRef idx="0"/>
          <a:fillRef idx="0"/>
          <a:effectRef idx="0"/>
          <a:fontRef idx="minor"/>
        </p:style>
        <p:txBody>
          <a:bodyPr lIns="0" rIns="0" tIns="0" bIns="0"/>
          <a:p>
            <a:pPr>
              <a:lnSpc>
                <a:spcPct val="100000"/>
              </a:lnSpc>
            </a:pPr>
            <a:r>
              <a:rPr lang="en-US" sz="1400" spc="-1" strike="noStrike">
                <a:solidFill>
                  <a:srgbClr val="ff0000"/>
                </a:solidFill>
                <a:uFill>
                  <a:solidFill>
                    <a:srgbClr val="ffffff"/>
                  </a:solidFill>
                </a:uFill>
                <a:latin typeface="Arial"/>
                <a:ea typeface="Arial Unicode MS"/>
              </a:rPr>
              <a:t>4</a:t>
            </a:r>
            <a:endParaRPr lang="en-US" sz="1800" spc="-1" strike="noStrike">
              <a:solidFill>
                <a:srgbClr val="000000"/>
              </a:solidFill>
              <a:uFill>
                <a:solidFill>
                  <a:srgbClr val="ffffff"/>
                </a:solidFill>
              </a:uFill>
              <a:latin typeface="Arial"/>
            </a:endParaRPr>
          </a:p>
        </p:txBody>
      </p:sp>
      <p:sp>
        <p:nvSpPr>
          <p:cNvPr id="718" name="CustomShape 7"/>
          <p:cNvSpPr/>
          <p:nvPr/>
        </p:nvSpPr>
        <p:spPr>
          <a:xfrm>
            <a:off x="3323160" y="3810600"/>
            <a:ext cx="334080" cy="196200"/>
          </a:xfrm>
          <a:prstGeom prst="ellipse">
            <a:avLst/>
          </a:prstGeom>
          <a:noFill/>
          <a:ln w="6480">
            <a:solidFill>
              <a:srgbClr val="ff0000"/>
            </a:solidFill>
            <a:miter/>
          </a:ln>
        </p:spPr>
        <p:style>
          <a:lnRef idx="0"/>
          <a:fillRef idx="0"/>
          <a:effectRef idx="0"/>
          <a:fontRef idx="minor"/>
        </p:style>
      </p:sp>
      <p:sp>
        <p:nvSpPr>
          <p:cNvPr id="719" name="CustomShape 8"/>
          <p:cNvSpPr/>
          <p:nvPr/>
        </p:nvSpPr>
        <p:spPr>
          <a:xfrm>
            <a:off x="3299040" y="3997800"/>
            <a:ext cx="565200" cy="171360"/>
          </a:xfrm>
          <a:prstGeom prst="ellipse">
            <a:avLst/>
          </a:prstGeom>
          <a:noFill/>
          <a:ln w="6480">
            <a:solidFill>
              <a:srgbClr val="ff0000"/>
            </a:solidFill>
            <a:miter/>
          </a:ln>
        </p:spPr>
        <p:style>
          <a:lnRef idx="0"/>
          <a:fillRef idx="0"/>
          <a:effectRef idx="0"/>
          <a:fontRef idx="minor"/>
        </p:style>
      </p:sp>
      <p:sp>
        <p:nvSpPr>
          <p:cNvPr id="720" name="CustomShape 9"/>
          <p:cNvSpPr/>
          <p:nvPr/>
        </p:nvSpPr>
        <p:spPr>
          <a:xfrm flipH="1">
            <a:off x="3189600" y="3976200"/>
            <a:ext cx="157680" cy="213480"/>
          </a:xfrm>
          <a:prstGeom prst="rect">
            <a:avLst/>
          </a:prstGeom>
          <a:noFill/>
          <a:ln>
            <a:noFill/>
          </a:ln>
        </p:spPr>
        <p:style>
          <a:lnRef idx="0"/>
          <a:fillRef idx="0"/>
          <a:effectRef idx="0"/>
          <a:fontRef idx="minor"/>
        </p:style>
        <p:txBody>
          <a:bodyPr lIns="0" rIns="0" tIns="0" bIns="0"/>
          <a:p>
            <a:pPr>
              <a:lnSpc>
                <a:spcPct val="100000"/>
              </a:lnSpc>
            </a:pPr>
            <a:r>
              <a:rPr lang="en-US" sz="1400" spc="-1" strike="noStrike">
                <a:solidFill>
                  <a:srgbClr val="ff0000"/>
                </a:solidFill>
                <a:uFill>
                  <a:solidFill>
                    <a:srgbClr val="ffffff"/>
                  </a:solidFill>
                </a:uFill>
                <a:latin typeface="Arial"/>
                <a:ea typeface="Arial Unicode MS"/>
              </a:rPr>
              <a:t>4</a:t>
            </a:r>
            <a:endParaRPr lang="en-US" sz="1800" spc="-1" strike="noStrike">
              <a:solidFill>
                <a:srgbClr val="000000"/>
              </a:solidFill>
              <a:uFill>
                <a:solidFill>
                  <a:srgbClr val="ffffff"/>
                </a:solidFill>
              </a:uFill>
              <a:latin typeface="Arial"/>
            </a:endParaRPr>
          </a:p>
        </p:txBody>
      </p:sp>
      <p:sp>
        <p:nvSpPr>
          <p:cNvPr id="721" name="CustomShape 10"/>
          <p:cNvSpPr/>
          <p:nvPr/>
        </p:nvSpPr>
        <p:spPr>
          <a:xfrm>
            <a:off x="2724480" y="4701960"/>
            <a:ext cx="565200" cy="171360"/>
          </a:xfrm>
          <a:prstGeom prst="ellipse">
            <a:avLst/>
          </a:prstGeom>
          <a:noFill/>
          <a:ln w="6480">
            <a:solidFill>
              <a:srgbClr val="ff0000"/>
            </a:solidFill>
            <a:miter/>
          </a:ln>
        </p:spPr>
        <p:style>
          <a:lnRef idx="0"/>
          <a:fillRef idx="0"/>
          <a:effectRef idx="0"/>
          <a:fontRef idx="minor"/>
        </p:style>
      </p:sp>
    </p:spTree>
  </p:cSld>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2" name="TextShape 1"/>
          <p:cNvSpPr txBox="1"/>
          <p:nvPr/>
        </p:nvSpPr>
        <p:spPr>
          <a:xfrm>
            <a:off x="324000" y="2444400"/>
            <a:ext cx="8495640" cy="738360"/>
          </a:xfrm>
          <a:prstGeom prst="rect">
            <a:avLst/>
          </a:prstGeom>
          <a:noFill/>
          <a:ln>
            <a:noFill/>
          </a:ln>
        </p:spPr>
        <p:txBody>
          <a:bodyPr lIns="0" rIns="0" tIns="0" bIns="0"/>
          <a:p>
            <a:pPr>
              <a:lnSpc>
                <a:spcPct val="100000"/>
              </a:lnSpc>
            </a:pPr>
            <a:r>
              <a:rPr b="1" lang="de-DE" sz="3200" spc="-1" strike="noStrike">
                <a:solidFill>
                  <a:srgbClr val="000000"/>
                </a:solidFill>
                <a:uFill>
                  <a:solidFill>
                    <a:srgbClr val="ffffff"/>
                  </a:solidFill>
                </a:uFill>
                <a:latin typeface="Arial"/>
              </a:rPr>
              <a:t>Questions?</a:t>
            </a:r>
            <a:endParaRPr lang="de-DE" sz="1800" spc="-1" strike="noStrike">
              <a:solidFill>
                <a:srgbClr val="000000"/>
              </a:solidFill>
              <a:uFill>
                <a:solidFill>
                  <a:srgbClr val="ffffff"/>
                </a:solidFill>
              </a:uFill>
              <a:latin typeface="Arial"/>
            </a:endParaRPr>
          </a:p>
        </p:txBody>
      </p:sp>
      <p:pic>
        <p:nvPicPr>
          <p:cNvPr id="723" name="Picture Placeholder 4" descr=""/>
          <p:cNvPicPr/>
          <p:nvPr/>
        </p:nvPicPr>
        <p:blipFill>
          <a:blip r:embed="rId1"/>
          <a:srcRect l="0" t="51556" r="0" b="30934"/>
          <a:stretch/>
        </p:blipFill>
        <p:spPr>
          <a:xfrm>
            <a:off x="324000" y="161280"/>
            <a:ext cx="8495640" cy="2231640"/>
          </a:xfrm>
          <a:prstGeom prst="rect">
            <a:avLst/>
          </a:prstGeom>
          <a:ln>
            <a:noFill/>
          </a:ln>
        </p:spPr>
      </p:pic>
    </p:spTree>
  </p:cSld>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4"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Agenda</a:t>
            </a:r>
            <a:endParaRPr lang="de-DE" sz="1800" spc="-1" strike="noStrike">
              <a:solidFill>
                <a:srgbClr val="000000"/>
              </a:solidFill>
              <a:uFill>
                <a:solidFill>
                  <a:srgbClr val="ffffff"/>
                </a:solidFill>
              </a:uFill>
              <a:latin typeface="Arial"/>
            </a:endParaRPr>
          </a:p>
        </p:txBody>
      </p:sp>
      <p:sp>
        <p:nvSpPr>
          <p:cNvPr id="725" name="TextShape 2"/>
          <p:cNvSpPr txBox="1"/>
          <p:nvPr/>
        </p:nvSpPr>
        <p:spPr>
          <a:xfrm>
            <a:off x="324000" y="1692000"/>
            <a:ext cx="8494200" cy="4200480"/>
          </a:xfrm>
          <a:prstGeom prst="rect">
            <a:avLst/>
          </a:prstGeom>
          <a:noFill/>
          <a:ln>
            <a:noFill/>
          </a:ln>
        </p:spPr>
        <p:txBody>
          <a:bodyPr lIns="0" rIns="0" tIns="0" bIns="0"/>
          <a:p>
            <a:pPr lvl="1" marL="180000" indent="-179640">
              <a:lnSpc>
                <a:spcPct val="100000"/>
              </a:lnSpc>
              <a:buClr>
                <a:srgbClr val="f0ab00"/>
              </a:buClr>
              <a:buFont typeface="Wingdings" charset="2"/>
              <a:buChar char=""/>
            </a:pPr>
            <a:r>
              <a:rPr lang="de-DE" sz="1800" spc="-1" strike="noStrike">
                <a:solidFill>
                  <a:srgbClr val="d9d9d9"/>
                </a:solidFill>
                <a:uFill>
                  <a:solidFill>
                    <a:srgbClr val="ffffff"/>
                  </a:solidFill>
                </a:uFill>
                <a:latin typeface="Arial"/>
              </a:rPr>
              <a:t>Advanced Event and Regatta Settings</a:t>
            </a:r>
            <a:endParaRPr lang="de-DE" sz="16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d9d9d9"/>
                </a:solidFill>
                <a:uFill>
                  <a:solidFill>
                    <a:srgbClr val="ffffff"/>
                  </a:solidFill>
                </a:uFill>
                <a:latin typeface="Arial"/>
              </a:rPr>
              <a:t>Uploading Images and Videos</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d9d9d9"/>
                </a:solidFill>
                <a:uFill>
                  <a:solidFill>
                    <a:srgbClr val="ffffff"/>
                  </a:solidFill>
                </a:uFill>
                <a:latin typeface="Arial"/>
              </a:rPr>
              <a:t>Using the Media Gallery</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d9d9d9"/>
                </a:solidFill>
                <a:uFill>
                  <a:solidFill>
                    <a:srgbClr val="ffffff"/>
                  </a:solidFill>
                </a:uFill>
                <a:latin typeface="Arial"/>
              </a:rPr>
              <a:t>Setting Event Images for Stage, Logo and Teaser</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d9d9d9"/>
                </a:solidFill>
                <a:uFill>
                  <a:solidFill>
                    <a:srgbClr val="ffffff"/>
                  </a:solidFill>
                </a:uFill>
                <a:latin typeface="Arial"/>
              </a:rPr>
              <a:t>Regatta Format and Scoring Options</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d9d9d9"/>
                </a:solidFill>
                <a:uFill>
                  <a:solidFill>
                    <a:srgbClr val="ffffff"/>
                  </a:solidFill>
                </a:uFill>
                <a:latin typeface="Arial"/>
              </a:rPr>
              <a:t>Race Manager App Configuration (Start Procedures, Course Options, …)</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d9d9d9"/>
                </a:solidFill>
                <a:uFill>
                  <a:solidFill>
                    <a:srgbClr val="ffffff"/>
                  </a:solidFill>
                </a:uFill>
                <a:latin typeface="Arial"/>
              </a:rPr>
              <a:t>Importing Results from an External Source (e.g., Manage2Sail)</a:t>
            </a:r>
            <a:endParaRPr lang="de-DE" sz="14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Smartphone Tracking for Single-Fleet Regattas</a:t>
            </a:r>
            <a:endParaRPr lang="de-DE" sz="16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Defining the Course Marks and Waypoints</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Inviting and Binding Competitors’, Marks’ and Mark Layers’ Devices</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Using the SAP Sail InSight Tracking App</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Pinging Marks</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Starting and Stopping a Race</a:t>
            </a:r>
            <a:endParaRPr lang="de-DE" sz="1400" spc="-1" strike="noStrike">
              <a:solidFill>
                <a:srgbClr val="000000"/>
              </a:solidFill>
              <a:uFill>
                <a:solidFill>
                  <a:srgbClr val="ffffff"/>
                </a:solidFill>
              </a:uFill>
              <a:latin typeface="Arial"/>
            </a:endParaRPr>
          </a:p>
          <a:p>
            <a:endParaRPr b="1" lang="de-DE" sz="1800" spc="-1" strike="noStrike">
              <a:solidFill>
                <a:srgbClr val="000000"/>
              </a:solidFill>
              <a:uFill>
                <a:solidFill>
                  <a:srgbClr val="ffffff"/>
                </a:solidFill>
              </a:uFill>
              <a:latin typeface="Arial"/>
            </a:endParaRPr>
          </a:p>
        </p:txBody>
      </p:sp>
    </p:spTree>
  </p:cSld>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6"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Defining Marks, Control Points, and Waypoints 1/2</a:t>
            </a:r>
            <a:endParaRPr lang="de-DE" sz="1800" spc="-1" strike="noStrike">
              <a:solidFill>
                <a:srgbClr val="000000"/>
              </a:solidFill>
              <a:uFill>
                <a:solidFill>
                  <a:srgbClr val="ffffff"/>
                </a:solidFill>
              </a:uFill>
              <a:latin typeface="Arial"/>
            </a:endParaRPr>
          </a:p>
        </p:txBody>
      </p:sp>
      <p:sp>
        <p:nvSpPr>
          <p:cNvPr id="727" name="TextShape 2"/>
          <p:cNvSpPr txBox="1"/>
          <p:nvPr/>
        </p:nvSpPr>
        <p:spPr>
          <a:xfrm>
            <a:off x="324000" y="168228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Enable Smartphone Tracking on Regatta</a:t>
            </a: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For the first race, click “Define Course Layout” icon</a:t>
            </a:r>
            <a:endParaRPr b="1" lang="de-DE" sz="1800" spc="-1" strike="noStrike">
              <a:solidFill>
                <a:srgbClr val="000000"/>
              </a:solidFill>
              <a:uFill>
                <a:solidFill>
                  <a:srgbClr val="ffffff"/>
                </a:solidFill>
              </a:uFill>
              <a:latin typeface="Arial"/>
            </a:endParaRPr>
          </a:p>
        </p:txBody>
      </p:sp>
      <p:pic>
        <p:nvPicPr>
          <p:cNvPr id="728" name="Picture 3" descr=""/>
          <p:cNvPicPr/>
          <p:nvPr/>
        </p:nvPicPr>
        <p:blipFill>
          <a:blip r:embed="rId1"/>
          <a:stretch/>
        </p:blipFill>
        <p:spPr>
          <a:xfrm>
            <a:off x="1733400" y="2067120"/>
            <a:ext cx="4952160" cy="1675440"/>
          </a:xfrm>
          <a:prstGeom prst="rect">
            <a:avLst/>
          </a:prstGeom>
          <a:ln>
            <a:noFill/>
          </a:ln>
        </p:spPr>
      </p:pic>
      <p:sp>
        <p:nvSpPr>
          <p:cNvPr id="729" name="CustomShape 3"/>
          <p:cNvSpPr/>
          <p:nvPr/>
        </p:nvSpPr>
        <p:spPr>
          <a:xfrm>
            <a:off x="4386600" y="3008520"/>
            <a:ext cx="175320" cy="165960"/>
          </a:xfrm>
          <a:prstGeom prst="ellipse">
            <a:avLst/>
          </a:prstGeom>
          <a:noFill/>
          <a:ln w="6480">
            <a:solidFill>
              <a:srgbClr val="ff0000"/>
            </a:solidFill>
            <a:miter/>
          </a:ln>
        </p:spPr>
        <p:style>
          <a:lnRef idx="0"/>
          <a:fillRef idx="0"/>
          <a:effectRef idx="0"/>
          <a:fontRef idx="minor"/>
        </p:style>
      </p:sp>
      <p:pic>
        <p:nvPicPr>
          <p:cNvPr id="730" name="Picture 4" descr=""/>
          <p:cNvPicPr/>
          <p:nvPr/>
        </p:nvPicPr>
        <p:blipFill>
          <a:blip r:embed="rId2"/>
          <a:stretch/>
        </p:blipFill>
        <p:spPr>
          <a:xfrm>
            <a:off x="1949400" y="4116600"/>
            <a:ext cx="4520160" cy="841320"/>
          </a:xfrm>
          <a:prstGeom prst="rect">
            <a:avLst/>
          </a:prstGeom>
          <a:ln>
            <a:noFill/>
          </a:ln>
        </p:spPr>
      </p:pic>
      <p:sp>
        <p:nvSpPr>
          <p:cNvPr id="731" name="CustomShape 4"/>
          <p:cNvSpPr/>
          <p:nvPr/>
        </p:nvSpPr>
        <p:spPr>
          <a:xfrm>
            <a:off x="5486400" y="4492800"/>
            <a:ext cx="166680" cy="186840"/>
          </a:xfrm>
          <a:prstGeom prst="ellipse">
            <a:avLst/>
          </a:prstGeom>
          <a:noFill/>
          <a:ln w="6480">
            <a:solidFill>
              <a:srgbClr val="ff0000"/>
            </a:solidFill>
            <a:miter/>
          </a:ln>
        </p:spPr>
        <p:style>
          <a:lnRef idx="0"/>
          <a:fillRef idx="0"/>
          <a:effectRef idx="0"/>
          <a:fontRef idx="minor"/>
        </p:style>
      </p:sp>
    </p:spTree>
  </p:cSld>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32"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Defining Marks, Control Points, and Waypoints 2/2</a:t>
            </a:r>
            <a:endParaRPr lang="de-DE" sz="1800" spc="-1" strike="noStrike">
              <a:solidFill>
                <a:srgbClr val="000000"/>
              </a:solidFill>
              <a:uFill>
                <a:solidFill>
                  <a:srgbClr val="ffffff"/>
                </a:solidFill>
              </a:uFill>
              <a:latin typeface="Arial"/>
            </a:endParaRPr>
          </a:p>
        </p:txBody>
      </p:sp>
      <p:sp>
        <p:nvSpPr>
          <p:cNvPr id="733" name="TextShape 2"/>
          <p:cNvSpPr txBox="1"/>
          <p:nvPr/>
        </p:nvSpPr>
        <p:spPr>
          <a:xfrm>
            <a:off x="324000" y="142812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Add marks (</a:t>
            </a:r>
            <a:r>
              <a:rPr lang="de-DE" sz="1800" spc="-1" strike="noStrike">
                <a:solidFill>
                  <a:srgbClr val="ff0000"/>
                </a:solidFill>
                <a:uFill>
                  <a:solidFill>
                    <a:srgbClr val="ffffff"/>
                  </a:solidFill>
                </a:uFill>
                <a:latin typeface="Arial"/>
              </a:rPr>
              <a:t>1</a:t>
            </a:r>
            <a:r>
              <a:rPr lang="de-DE" sz="1800" spc="-1" strike="noStrike">
                <a:solidFill>
                  <a:srgbClr val="000000"/>
                </a:solidFill>
                <a:uFill>
                  <a:solidFill>
                    <a:srgbClr val="ffffff"/>
                  </a:solidFill>
                </a:uFill>
                <a:latin typeface="Arial"/>
              </a:rPr>
              <a:t>)</a:t>
            </a: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Assemble gates and lines from marks (</a:t>
            </a:r>
            <a:r>
              <a:rPr lang="de-DE" sz="1800" spc="-1" strike="noStrike">
                <a:solidFill>
                  <a:srgbClr val="ff0000"/>
                </a:solidFill>
                <a:uFill>
                  <a:solidFill>
                    <a:srgbClr val="ffffff"/>
                  </a:solidFill>
                </a:uFill>
                <a:latin typeface="Arial"/>
              </a:rPr>
              <a:t>2</a:t>
            </a:r>
            <a:r>
              <a:rPr lang="de-DE" sz="1800" spc="-1" strike="noStrike">
                <a:solidFill>
                  <a:srgbClr val="000000"/>
                </a:solidFill>
                <a:uFill>
                  <a:solidFill>
                    <a:srgbClr val="ffffff"/>
                  </a:solidFill>
                </a:uFill>
                <a:latin typeface="Arial"/>
              </a:rPr>
              <a:t>)</a:t>
            </a: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Combine marks, gates, and lines into waypoints (</a:t>
            </a:r>
            <a:r>
              <a:rPr lang="de-DE" sz="1800" spc="-1" strike="noStrike">
                <a:solidFill>
                  <a:srgbClr val="ff0000"/>
                </a:solidFill>
                <a:uFill>
                  <a:solidFill>
                    <a:srgbClr val="ffffff"/>
                  </a:solidFill>
                </a:uFill>
                <a:latin typeface="Arial"/>
              </a:rPr>
              <a:t>3</a:t>
            </a:r>
            <a:r>
              <a:rPr lang="de-DE" sz="1800" spc="-1" strike="noStrike">
                <a:solidFill>
                  <a:srgbClr val="000000"/>
                </a:solidFill>
                <a:uFill>
                  <a:solidFill>
                    <a:srgbClr val="ffffff"/>
                  </a:solidFill>
                </a:uFill>
                <a:latin typeface="Arial"/>
              </a:rPr>
              <a:t>)</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Specify how the waypoint shall be passed (</a:t>
            </a:r>
            <a:r>
              <a:rPr lang="de-DE" sz="1800" spc="-1" strike="noStrike">
                <a:solidFill>
                  <a:srgbClr val="ff0000"/>
                </a:solidFill>
                <a:uFill>
                  <a:solidFill>
                    <a:srgbClr val="ffffff"/>
                  </a:solidFill>
                </a:uFill>
                <a:latin typeface="Arial"/>
              </a:rPr>
              <a:t>4</a:t>
            </a:r>
            <a:r>
              <a:rPr lang="de-DE" sz="1800" spc="-1" strike="noStrike">
                <a:solidFill>
                  <a:srgbClr val="000000"/>
                </a:solidFill>
                <a:uFill>
                  <a:solidFill>
                    <a:srgbClr val="ffffff"/>
                  </a:solidFill>
                </a:uFill>
                <a:latin typeface="Arial"/>
              </a:rPr>
              <a:t>)</a:t>
            </a:r>
            <a:endParaRPr lang="de-DE" sz="16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Save the course (</a:t>
            </a:r>
            <a:r>
              <a:rPr lang="de-DE" sz="1800" spc="-1" strike="noStrike">
                <a:solidFill>
                  <a:srgbClr val="ff0000"/>
                </a:solidFill>
                <a:uFill>
                  <a:solidFill>
                    <a:srgbClr val="ffffff"/>
                  </a:solidFill>
                </a:uFill>
                <a:latin typeface="Arial"/>
              </a:rPr>
              <a:t>5</a:t>
            </a:r>
            <a:r>
              <a:rPr lang="de-DE" sz="1800" spc="-1" strike="noStrike">
                <a:solidFill>
                  <a:srgbClr val="000000"/>
                </a:solidFill>
                <a:uFill>
                  <a:solidFill>
                    <a:srgbClr val="ffffff"/>
                  </a:solidFill>
                </a:uFill>
                <a:latin typeface="Arial"/>
              </a:rPr>
              <a:t>)</a:t>
            </a:r>
            <a:endParaRPr b="1" lang="de-DE" sz="1800" spc="-1" strike="noStrike">
              <a:solidFill>
                <a:srgbClr val="000000"/>
              </a:solidFill>
              <a:uFill>
                <a:solidFill>
                  <a:srgbClr val="ffffff"/>
                </a:solidFill>
              </a:uFill>
              <a:latin typeface="Arial"/>
            </a:endParaRPr>
          </a:p>
        </p:txBody>
      </p:sp>
      <p:pic>
        <p:nvPicPr>
          <p:cNvPr id="734" name="Picture 5" descr=""/>
          <p:cNvPicPr/>
          <p:nvPr/>
        </p:nvPicPr>
        <p:blipFill>
          <a:blip r:embed="rId1"/>
          <a:stretch/>
        </p:blipFill>
        <p:spPr>
          <a:xfrm>
            <a:off x="740880" y="1719720"/>
            <a:ext cx="7321320" cy="1841400"/>
          </a:xfrm>
          <a:prstGeom prst="rect">
            <a:avLst/>
          </a:prstGeom>
          <a:ln>
            <a:noFill/>
          </a:ln>
        </p:spPr>
      </p:pic>
      <p:sp>
        <p:nvSpPr>
          <p:cNvPr id="735" name="CustomShape 3"/>
          <p:cNvSpPr/>
          <p:nvPr/>
        </p:nvSpPr>
        <p:spPr>
          <a:xfrm>
            <a:off x="4681440" y="2822760"/>
            <a:ext cx="971640" cy="236520"/>
          </a:xfrm>
          <a:prstGeom prst="ellipse">
            <a:avLst/>
          </a:prstGeom>
          <a:noFill/>
          <a:ln w="6480">
            <a:solidFill>
              <a:srgbClr val="ff0000"/>
            </a:solidFill>
            <a:miter/>
          </a:ln>
        </p:spPr>
        <p:style>
          <a:lnRef idx="0"/>
          <a:fillRef idx="0"/>
          <a:effectRef idx="0"/>
          <a:fontRef idx="minor"/>
        </p:style>
      </p:sp>
      <p:sp>
        <p:nvSpPr>
          <p:cNvPr id="736" name="CustomShape 4"/>
          <p:cNvSpPr/>
          <p:nvPr/>
        </p:nvSpPr>
        <p:spPr>
          <a:xfrm>
            <a:off x="5734800" y="2822760"/>
            <a:ext cx="99000" cy="213480"/>
          </a:xfrm>
          <a:prstGeom prst="rect">
            <a:avLst/>
          </a:prstGeom>
          <a:noFill/>
          <a:ln>
            <a:noFill/>
          </a:ln>
        </p:spPr>
        <p:style>
          <a:lnRef idx="0"/>
          <a:fillRef idx="0"/>
          <a:effectRef idx="0"/>
          <a:fontRef idx="minor"/>
        </p:style>
        <p:txBody>
          <a:bodyPr wrap="none" lIns="0" rIns="0" tIns="0" bIns="0"/>
          <a:p>
            <a:pPr>
              <a:lnSpc>
                <a:spcPct val="100000"/>
              </a:lnSpc>
            </a:pPr>
            <a:r>
              <a:rPr lang="en-US" sz="1400" spc="-1" strike="noStrike">
                <a:solidFill>
                  <a:srgbClr val="ff0000"/>
                </a:solidFill>
                <a:uFill>
                  <a:solidFill>
                    <a:srgbClr val="ffffff"/>
                  </a:solidFill>
                </a:uFill>
                <a:latin typeface="Arial"/>
                <a:ea typeface="Arial Unicode MS"/>
              </a:rPr>
              <a:t>1</a:t>
            </a:r>
            <a:endParaRPr lang="en-US" sz="1800" spc="-1" strike="noStrike">
              <a:solidFill>
                <a:srgbClr val="000000"/>
              </a:solidFill>
              <a:uFill>
                <a:solidFill>
                  <a:srgbClr val="ffffff"/>
                </a:solidFill>
              </a:uFill>
              <a:latin typeface="Arial"/>
            </a:endParaRPr>
          </a:p>
        </p:txBody>
      </p:sp>
      <p:sp>
        <p:nvSpPr>
          <p:cNvPr id="737" name="CustomShape 5"/>
          <p:cNvSpPr/>
          <p:nvPr/>
        </p:nvSpPr>
        <p:spPr>
          <a:xfrm>
            <a:off x="3439080" y="2822760"/>
            <a:ext cx="971640" cy="236520"/>
          </a:xfrm>
          <a:prstGeom prst="ellipse">
            <a:avLst/>
          </a:prstGeom>
          <a:noFill/>
          <a:ln w="6480">
            <a:solidFill>
              <a:srgbClr val="ff0000"/>
            </a:solidFill>
            <a:miter/>
          </a:ln>
        </p:spPr>
        <p:style>
          <a:lnRef idx="0"/>
          <a:fillRef idx="0"/>
          <a:effectRef idx="0"/>
          <a:fontRef idx="minor"/>
        </p:style>
      </p:sp>
      <p:sp>
        <p:nvSpPr>
          <p:cNvPr id="738" name="CustomShape 6"/>
          <p:cNvSpPr/>
          <p:nvPr/>
        </p:nvSpPr>
        <p:spPr>
          <a:xfrm>
            <a:off x="4492440" y="2822760"/>
            <a:ext cx="99000" cy="213480"/>
          </a:xfrm>
          <a:prstGeom prst="rect">
            <a:avLst/>
          </a:prstGeom>
          <a:noFill/>
          <a:ln>
            <a:noFill/>
          </a:ln>
        </p:spPr>
        <p:style>
          <a:lnRef idx="0"/>
          <a:fillRef idx="0"/>
          <a:effectRef idx="0"/>
          <a:fontRef idx="minor"/>
        </p:style>
        <p:txBody>
          <a:bodyPr wrap="none" lIns="0" rIns="0" tIns="0" bIns="0"/>
          <a:p>
            <a:pPr>
              <a:lnSpc>
                <a:spcPct val="100000"/>
              </a:lnSpc>
            </a:pPr>
            <a:r>
              <a:rPr lang="en-US" sz="1400" spc="-1" strike="noStrike">
                <a:solidFill>
                  <a:srgbClr val="ff0000"/>
                </a:solidFill>
                <a:uFill>
                  <a:solidFill>
                    <a:srgbClr val="ffffff"/>
                  </a:solidFill>
                </a:uFill>
                <a:latin typeface="Arial"/>
                <a:ea typeface="Arial Unicode MS"/>
              </a:rPr>
              <a:t>2</a:t>
            </a:r>
            <a:endParaRPr lang="en-US" sz="1800" spc="-1" strike="noStrike">
              <a:solidFill>
                <a:srgbClr val="000000"/>
              </a:solidFill>
              <a:uFill>
                <a:solidFill>
                  <a:srgbClr val="ffffff"/>
                </a:solidFill>
              </a:uFill>
              <a:latin typeface="Arial"/>
            </a:endParaRPr>
          </a:p>
        </p:txBody>
      </p:sp>
      <p:pic>
        <p:nvPicPr>
          <p:cNvPr id="739" name="Picture 6" descr=""/>
          <p:cNvPicPr/>
          <p:nvPr/>
        </p:nvPicPr>
        <p:blipFill>
          <a:blip r:embed="rId2"/>
          <a:stretch/>
        </p:blipFill>
        <p:spPr>
          <a:xfrm>
            <a:off x="2289240" y="3852720"/>
            <a:ext cx="4224240" cy="1438560"/>
          </a:xfrm>
          <a:prstGeom prst="rect">
            <a:avLst/>
          </a:prstGeom>
          <a:ln>
            <a:noFill/>
          </a:ln>
        </p:spPr>
      </p:pic>
      <p:sp>
        <p:nvSpPr>
          <p:cNvPr id="740" name="CustomShape 7"/>
          <p:cNvSpPr/>
          <p:nvPr/>
        </p:nvSpPr>
        <p:spPr>
          <a:xfrm>
            <a:off x="848160" y="2822760"/>
            <a:ext cx="2509200" cy="236520"/>
          </a:xfrm>
          <a:prstGeom prst="ellipse">
            <a:avLst/>
          </a:prstGeom>
          <a:noFill/>
          <a:ln w="6480">
            <a:solidFill>
              <a:srgbClr val="ff0000"/>
            </a:solidFill>
            <a:miter/>
          </a:ln>
        </p:spPr>
        <p:style>
          <a:lnRef idx="0"/>
          <a:fillRef idx="0"/>
          <a:effectRef idx="0"/>
          <a:fontRef idx="minor"/>
        </p:style>
      </p:sp>
      <p:sp>
        <p:nvSpPr>
          <p:cNvPr id="741" name="CustomShape 8"/>
          <p:cNvSpPr/>
          <p:nvPr/>
        </p:nvSpPr>
        <p:spPr>
          <a:xfrm>
            <a:off x="691200" y="2820960"/>
            <a:ext cx="99000" cy="213480"/>
          </a:xfrm>
          <a:prstGeom prst="rect">
            <a:avLst/>
          </a:prstGeom>
          <a:noFill/>
          <a:ln>
            <a:noFill/>
          </a:ln>
        </p:spPr>
        <p:style>
          <a:lnRef idx="0"/>
          <a:fillRef idx="0"/>
          <a:effectRef idx="0"/>
          <a:fontRef idx="minor"/>
        </p:style>
        <p:txBody>
          <a:bodyPr wrap="none" lIns="0" rIns="0" tIns="0" bIns="0"/>
          <a:p>
            <a:pPr>
              <a:lnSpc>
                <a:spcPct val="100000"/>
              </a:lnSpc>
            </a:pPr>
            <a:r>
              <a:rPr lang="en-US" sz="1400" spc="-1" strike="noStrike">
                <a:solidFill>
                  <a:srgbClr val="ff0000"/>
                </a:solidFill>
                <a:uFill>
                  <a:solidFill>
                    <a:srgbClr val="ffffff"/>
                  </a:solidFill>
                </a:uFill>
                <a:latin typeface="Arial"/>
                <a:ea typeface="Arial Unicode MS"/>
              </a:rPr>
              <a:t>3</a:t>
            </a:r>
            <a:endParaRPr lang="en-US" sz="1800" spc="-1" strike="noStrike">
              <a:solidFill>
                <a:srgbClr val="000000"/>
              </a:solidFill>
              <a:uFill>
                <a:solidFill>
                  <a:srgbClr val="ffffff"/>
                </a:solidFill>
              </a:uFill>
              <a:latin typeface="Arial"/>
            </a:endParaRPr>
          </a:p>
        </p:txBody>
      </p:sp>
      <p:pic>
        <p:nvPicPr>
          <p:cNvPr id="742" name="Picture 3" descr=""/>
          <p:cNvPicPr/>
          <p:nvPr/>
        </p:nvPicPr>
        <p:blipFill>
          <a:blip r:embed="rId3"/>
          <a:stretch/>
        </p:blipFill>
        <p:spPr>
          <a:xfrm>
            <a:off x="6608520" y="4322160"/>
            <a:ext cx="2142000" cy="1875240"/>
          </a:xfrm>
          <a:prstGeom prst="rect">
            <a:avLst/>
          </a:prstGeom>
          <a:ln>
            <a:noFill/>
          </a:ln>
        </p:spPr>
      </p:pic>
      <p:sp>
        <p:nvSpPr>
          <p:cNvPr id="743" name="CustomShape 9"/>
          <p:cNvSpPr/>
          <p:nvPr/>
        </p:nvSpPr>
        <p:spPr>
          <a:xfrm flipH="1" rot="16200000">
            <a:off x="4259880" y="902520"/>
            <a:ext cx="1262520" cy="5576400"/>
          </a:xfrm>
          <a:prstGeom prst="curvedConnector3">
            <a:avLst>
              <a:gd name="adj1" fmla="val 26642"/>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744" name="CustomShape 10"/>
          <p:cNvSpPr/>
          <p:nvPr/>
        </p:nvSpPr>
        <p:spPr>
          <a:xfrm rot="5400000">
            <a:off x="3408120" y="3405960"/>
            <a:ext cx="863280" cy="170640"/>
          </a:xfrm>
          <a:prstGeom prst="curvedConnector3">
            <a:avLst>
              <a:gd name="adj1" fmla="val 50000"/>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745" name="CustomShape 11"/>
          <p:cNvSpPr/>
          <p:nvPr/>
        </p:nvSpPr>
        <p:spPr>
          <a:xfrm>
            <a:off x="7390080" y="5551560"/>
            <a:ext cx="416160" cy="742320"/>
          </a:xfrm>
          <a:prstGeom prst="ellipse">
            <a:avLst/>
          </a:prstGeom>
          <a:noFill/>
          <a:ln w="6480">
            <a:solidFill>
              <a:srgbClr val="ff0000"/>
            </a:solidFill>
            <a:miter/>
          </a:ln>
        </p:spPr>
        <p:style>
          <a:lnRef idx="0"/>
          <a:fillRef idx="0"/>
          <a:effectRef idx="0"/>
          <a:fontRef idx="minor"/>
        </p:style>
      </p:sp>
      <p:sp>
        <p:nvSpPr>
          <p:cNvPr id="746" name="CustomShape 12"/>
          <p:cNvSpPr/>
          <p:nvPr/>
        </p:nvSpPr>
        <p:spPr>
          <a:xfrm>
            <a:off x="7851960" y="5754600"/>
            <a:ext cx="99000" cy="213480"/>
          </a:xfrm>
          <a:prstGeom prst="rect">
            <a:avLst/>
          </a:prstGeom>
          <a:noFill/>
          <a:ln>
            <a:noFill/>
          </a:ln>
        </p:spPr>
        <p:style>
          <a:lnRef idx="0"/>
          <a:fillRef idx="0"/>
          <a:effectRef idx="0"/>
          <a:fontRef idx="minor"/>
        </p:style>
        <p:txBody>
          <a:bodyPr wrap="none" lIns="0" rIns="0" tIns="0" bIns="0"/>
          <a:p>
            <a:pPr>
              <a:lnSpc>
                <a:spcPct val="100000"/>
              </a:lnSpc>
            </a:pPr>
            <a:r>
              <a:rPr lang="en-US" sz="1400" spc="-1" strike="noStrike">
                <a:solidFill>
                  <a:srgbClr val="ff0000"/>
                </a:solidFill>
                <a:uFill>
                  <a:solidFill>
                    <a:srgbClr val="ffffff"/>
                  </a:solidFill>
                </a:uFill>
                <a:latin typeface="Arial"/>
                <a:ea typeface="Arial Unicode MS"/>
              </a:rPr>
              <a:t>4</a:t>
            </a:r>
            <a:endParaRPr lang="en-US" sz="1800" spc="-1" strike="noStrike">
              <a:solidFill>
                <a:srgbClr val="000000"/>
              </a:solidFill>
              <a:uFill>
                <a:solidFill>
                  <a:srgbClr val="ffffff"/>
                </a:solidFill>
              </a:uFill>
              <a:latin typeface="Arial"/>
            </a:endParaRPr>
          </a:p>
        </p:txBody>
      </p:sp>
      <p:sp>
        <p:nvSpPr>
          <p:cNvPr id="747" name="CustomShape 13"/>
          <p:cNvSpPr/>
          <p:nvPr/>
        </p:nvSpPr>
        <p:spPr>
          <a:xfrm>
            <a:off x="790560" y="3232440"/>
            <a:ext cx="374400" cy="236520"/>
          </a:xfrm>
          <a:prstGeom prst="ellipse">
            <a:avLst/>
          </a:prstGeom>
          <a:noFill/>
          <a:ln w="6480">
            <a:solidFill>
              <a:srgbClr val="ff0000"/>
            </a:solidFill>
            <a:miter/>
          </a:ln>
        </p:spPr>
        <p:style>
          <a:lnRef idx="0"/>
          <a:fillRef idx="0"/>
          <a:effectRef idx="0"/>
          <a:fontRef idx="minor"/>
        </p:style>
      </p:sp>
      <p:sp>
        <p:nvSpPr>
          <p:cNvPr id="748" name="CustomShape 14"/>
          <p:cNvSpPr/>
          <p:nvPr/>
        </p:nvSpPr>
        <p:spPr>
          <a:xfrm>
            <a:off x="610200" y="3243240"/>
            <a:ext cx="130320" cy="213480"/>
          </a:xfrm>
          <a:prstGeom prst="rect">
            <a:avLst/>
          </a:prstGeom>
          <a:noFill/>
          <a:ln>
            <a:noFill/>
          </a:ln>
        </p:spPr>
        <p:style>
          <a:lnRef idx="0"/>
          <a:fillRef idx="0"/>
          <a:effectRef idx="0"/>
          <a:fontRef idx="minor"/>
        </p:style>
        <p:txBody>
          <a:bodyPr lIns="0" rIns="0" tIns="0" bIns="0"/>
          <a:p>
            <a:pPr>
              <a:lnSpc>
                <a:spcPct val="100000"/>
              </a:lnSpc>
            </a:pPr>
            <a:r>
              <a:rPr lang="en-US" sz="1400" spc="-1" strike="noStrike">
                <a:solidFill>
                  <a:srgbClr val="ff0000"/>
                </a:solidFill>
                <a:uFill>
                  <a:solidFill>
                    <a:srgbClr val="ffffff"/>
                  </a:solidFill>
                </a:uFill>
                <a:latin typeface="Arial"/>
                <a:ea typeface="Arial Unicode MS"/>
              </a:rPr>
              <a:t>5</a:t>
            </a:r>
            <a:endParaRPr lang="en-US" sz="1800" spc="-1" strike="noStrike">
              <a:solidFill>
                <a:srgbClr val="000000"/>
              </a:solidFill>
              <a:uFill>
                <a:solidFill>
                  <a:srgbClr val="ffffff"/>
                </a:solidFill>
              </a:uFill>
              <a:latin typeface="Arial"/>
            </a:endParaRPr>
          </a:p>
        </p:txBody>
      </p:sp>
    </p:spTree>
  </p:cSld>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9"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Copy Course to All Races</a:t>
            </a:r>
            <a:endParaRPr lang="de-DE" sz="1800" spc="-1" strike="noStrike">
              <a:solidFill>
                <a:srgbClr val="000000"/>
              </a:solidFill>
              <a:uFill>
                <a:solidFill>
                  <a:srgbClr val="ffffff"/>
                </a:solidFill>
              </a:uFill>
              <a:latin typeface="Arial"/>
            </a:endParaRPr>
          </a:p>
        </p:txBody>
      </p:sp>
      <p:sp>
        <p:nvSpPr>
          <p:cNvPr id="750" name="TextShape 2"/>
          <p:cNvSpPr txBox="1"/>
          <p:nvPr/>
        </p:nvSpPr>
        <p:spPr>
          <a:xfrm>
            <a:off x="324000" y="142812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Click “Copy course and competitors</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to other races” icon</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Select races to copy the course to</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Press OK</a:t>
            </a:r>
            <a:endParaRPr b="1" lang="de-DE" sz="1800" spc="-1" strike="noStrike">
              <a:solidFill>
                <a:srgbClr val="000000"/>
              </a:solidFill>
              <a:uFill>
                <a:solidFill>
                  <a:srgbClr val="ffffff"/>
                </a:solidFill>
              </a:uFill>
              <a:latin typeface="Arial"/>
            </a:endParaRPr>
          </a:p>
        </p:txBody>
      </p:sp>
      <p:pic>
        <p:nvPicPr>
          <p:cNvPr id="751" name="Picture 19" descr=""/>
          <p:cNvPicPr/>
          <p:nvPr/>
        </p:nvPicPr>
        <p:blipFill>
          <a:blip r:embed="rId1"/>
          <a:stretch/>
        </p:blipFill>
        <p:spPr>
          <a:xfrm>
            <a:off x="4401720" y="1270800"/>
            <a:ext cx="4520160" cy="841320"/>
          </a:xfrm>
          <a:prstGeom prst="rect">
            <a:avLst/>
          </a:prstGeom>
          <a:ln>
            <a:noFill/>
          </a:ln>
        </p:spPr>
      </p:pic>
      <p:sp>
        <p:nvSpPr>
          <p:cNvPr id="752" name="CustomShape 3"/>
          <p:cNvSpPr/>
          <p:nvPr/>
        </p:nvSpPr>
        <p:spPr>
          <a:xfrm>
            <a:off x="8093880" y="1640520"/>
            <a:ext cx="184320" cy="190440"/>
          </a:xfrm>
          <a:prstGeom prst="ellipse">
            <a:avLst/>
          </a:prstGeom>
          <a:noFill/>
          <a:ln w="6480">
            <a:solidFill>
              <a:srgbClr val="ff0000"/>
            </a:solidFill>
            <a:miter/>
          </a:ln>
        </p:spPr>
        <p:style>
          <a:lnRef idx="0"/>
          <a:fillRef idx="0"/>
          <a:effectRef idx="0"/>
          <a:fontRef idx="minor"/>
        </p:style>
      </p:sp>
      <p:pic>
        <p:nvPicPr>
          <p:cNvPr id="753" name="Picture 4" descr=""/>
          <p:cNvPicPr/>
          <p:nvPr/>
        </p:nvPicPr>
        <p:blipFill>
          <a:blip r:embed="rId2"/>
          <a:stretch/>
        </p:blipFill>
        <p:spPr>
          <a:xfrm>
            <a:off x="6760080" y="2324880"/>
            <a:ext cx="2058480" cy="1532880"/>
          </a:xfrm>
          <a:prstGeom prst="rect">
            <a:avLst/>
          </a:prstGeom>
          <a:ln>
            <a:noFill/>
          </a:ln>
        </p:spPr>
      </p:pic>
      <p:sp>
        <p:nvSpPr>
          <p:cNvPr id="754" name="CustomShape 4"/>
          <p:cNvSpPr/>
          <p:nvPr/>
        </p:nvSpPr>
        <p:spPr>
          <a:xfrm rot="5400000">
            <a:off x="7741440" y="1879560"/>
            <a:ext cx="493200" cy="396720"/>
          </a:xfrm>
          <a:prstGeom prst="curvedConnector3">
            <a:avLst>
              <a:gd name="adj1" fmla="val 50000"/>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55" name="Picture 4" descr=""/>
          <p:cNvPicPr/>
          <p:nvPr/>
        </p:nvPicPr>
        <p:blipFill>
          <a:blip r:embed="rId1"/>
          <a:stretch/>
        </p:blipFill>
        <p:spPr>
          <a:xfrm>
            <a:off x="1972440" y="3902760"/>
            <a:ext cx="2465640" cy="2399040"/>
          </a:xfrm>
          <a:prstGeom prst="rect">
            <a:avLst/>
          </a:prstGeom>
          <a:ln>
            <a:noFill/>
          </a:ln>
        </p:spPr>
      </p:pic>
      <p:sp>
        <p:nvSpPr>
          <p:cNvPr id="756"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Invite Competitors to Bind their Devices</a:t>
            </a:r>
            <a:endParaRPr lang="de-DE" sz="1800" spc="-1" strike="noStrike">
              <a:solidFill>
                <a:srgbClr val="000000"/>
              </a:solidFill>
              <a:uFill>
                <a:solidFill>
                  <a:srgbClr val="ffffff"/>
                </a:solidFill>
              </a:uFill>
              <a:latin typeface="Arial"/>
            </a:endParaRPr>
          </a:p>
        </p:txBody>
      </p:sp>
      <p:sp>
        <p:nvSpPr>
          <p:cNvPr id="757" name="TextShape 2"/>
          <p:cNvSpPr txBox="1"/>
          <p:nvPr/>
        </p:nvSpPr>
        <p:spPr>
          <a:xfrm>
            <a:off x="324000" y="142812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Click “Competitor Registrations” icon</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Select all competitors to invite</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All competitors selected must have a</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valid e-mail address configured</a:t>
            </a:r>
            <a:endParaRPr lang="de-DE" sz="16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Click “Invite selected competitors”</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Sends out e-mails with QR-code</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and link</a:t>
            </a:r>
            <a:endParaRPr lang="de-DE" sz="16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Competitors</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scan it</a:t>
            </a:r>
            <a:endParaRPr b="1" lang="de-DE" sz="1800" spc="-1" strike="noStrike">
              <a:solidFill>
                <a:srgbClr val="000000"/>
              </a:solidFill>
              <a:uFill>
                <a:solidFill>
                  <a:srgbClr val="ffffff"/>
                </a:solidFill>
              </a:uFill>
              <a:latin typeface="Arial"/>
            </a:endParaRPr>
          </a:p>
        </p:txBody>
      </p:sp>
      <p:pic>
        <p:nvPicPr>
          <p:cNvPr id="758" name="Picture 8" descr=""/>
          <p:cNvPicPr/>
          <p:nvPr/>
        </p:nvPicPr>
        <p:blipFill>
          <a:blip r:embed="rId2"/>
          <a:stretch/>
        </p:blipFill>
        <p:spPr>
          <a:xfrm>
            <a:off x="4438440" y="1359360"/>
            <a:ext cx="4379760" cy="1481760"/>
          </a:xfrm>
          <a:prstGeom prst="rect">
            <a:avLst/>
          </a:prstGeom>
          <a:ln>
            <a:noFill/>
          </a:ln>
        </p:spPr>
      </p:pic>
      <p:sp>
        <p:nvSpPr>
          <p:cNvPr id="759" name="CustomShape 3"/>
          <p:cNvSpPr/>
          <p:nvPr/>
        </p:nvSpPr>
        <p:spPr>
          <a:xfrm>
            <a:off x="6904080" y="2152080"/>
            <a:ext cx="184320" cy="190440"/>
          </a:xfrm>
          <a:prstGeom prst="ellipse">
            <a:avLst/>
          </a:prstGeom>
          <a:noFill/>
          <a:ln w="6480">
            <a:solidFill>
              <a:srgbClr val="ff0000"/>
            </a:solidFill>
            <a:miter/>
          </a:ln>
        </p:spPr>
        <p:style>
          <a:lnRef idx="0"/>
          <a:fillRef idx="0"/>
          <a:effectRef idx="0"/>
          <a:fontRef idx="minor"/>
        </p:style>
      </p:sp>
      <p:pic>
        <p:nvPicPr>
          <p:cNvPr id="760" name="Picture 3" descr=""/>
          <p:cNvPicPr/>
          <p:nvPr/>
        </p:nvPicPr>
        <p:blipFill>
          <a:blip r:embed="rId3"/>
          <a:stretch/>
        </p:blipFill>
        <p:spPr>
          <a:xfrm>
            <a:off x="3938760" y="2841480"/>
            <a:ext cx="4879800" cy="1437120"/>
          </a:xfrm>
          <a:prstGeom prst="rect">
            <a:avLst/>
          </a:prstGeom>
          <a:ln>
            <a:noFill/>
          </a:ln>
        </p:spPr>
      </p:pic>
      <p:sp>
        <p:nvSpPr>
          <p:cNvPr id="761" name="CustomShape 4"/>
          <p:cNvSpPr/>
          <p:nvPr/>
        </p:nvSpPr>
        <p:spPr>
          <a:xfrm rot="5400000">
            <a:off x="6438240" y="2283120"/>
            <a:ext cx="498600" cy="617760"/>
          </a:xfrm>
          <a:prstGeom prst="curvedConnector3">
            <a:avLst>
              <a:gd name="adj1" fmla="val 50000"/>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762" name="CustomShape 5"/>
          <p:cNvSpPr/>
          <p:nvPr/>
        </p:nvSpPr>
        <p:spPr>
          <a:xfrm>
            <a:off x="4510080" y="2963160"/>
            <a:ext cx="926640" cy="163080"/>
          </a:xfrm>
          <a:prstGeom prst="ellipse">
            <a:avLst/>
          </a:prstGeom>
          <a:noFill/>
          <a:ln w="6480">
            <a:solidFill>
              <a:srgbClr val="ff0000"/>
            </a:solidFill>
            <a:miter/>
          </a:ln>
        </p:spPr>
        <p:style>
          <a:lnRef idx="0"/>
          <a:fillRef idx="0"/>
          <a:effectRef idx="0"/>
          <a:fontRef idx="minor"/>
        </p:style>
      </p:sp>
      <p:sp>
        <p:nvSpPr>
          <p:cNvPr id="763" name="CustomShape 6"/>
          <p:cNvSpPr/>
          <p:nvPr/>
        </p:nvSpPr>
        <p:spPr>
          <a:xfrm>
            <a:off x="4013640" y="3715200"/>
            <a:ext cx="164880" cy="374760"/>
          </a:xfrm>
          <a:prstGeom prst="ellipse">
            <a:avLst/>
          </a:prstGeom>
          <a:noFill/>
          <a:ln w="6480">
            <a:solidFill>
              <a:srgbClr val="ff0000"/>
            </a:solidFill>
            <a:miter/>
          </a:ln>
        </p:spPr>
        <p:style>
          <a:lnRef idx="0"/>
          <a:fillRef idx="0"/>
          <a:effectRef idx="0"/>
          <a:fontRef idx="minor"/>
        </p:style>
      </p:sp>
      <p:pic>
        <p:nvPicPr>
          <p:cNvPr id="764" name="Picture 5" descr=""/>
          <p:cNvPicPr/>
          <p:nvPr/>
        </p:nvPicPr>
        <p:blipFill>
          <a:blip r:embed="rId4"/>
          <a:stretch/>
        </p:blipFill>
        <p:spPr>
          <a:xfrm>
            <a:off x="4741560" y="4390920"/>
            <a:ext cx="1163160" cy="2068560"/>
          </a:xfrm>
          <a:prstGeom prst="rect">
            <a:avLst/>
          </a:prstGeom>
          <a:ln>
            <a:noFill/>
          </a:ln>
        </p:spPr>
      </p:pic>
      <p:sp>
        <p:nvSpPr>
          <p:cNvPr id="765" name="CustomShape 7"/>
          <p:cNvSpPr/>
          <p:nvPr/>
        </p:nvSpPr>
        <p:spPr>
          <a:xfrm>
            <a:off x="4741560" y="5830560"/>
            <a:ext cx="1163160" cy="304560"/>
          </a:xfrm>
          <a:prstGeom prst="ellipse">
            <a:avLst/>
          </a:prstGeom>
          <a:noFill/>
          <a:ln w="6480">
            <a:solidFill>
              <a:srgbClr val="ff0000"/>
            </a:solidFill>
            <a:miter/>
          </a:ln>
        </p:spPr>
        <p:style>
          <a:lnRef idx="0"/>
          <a:fillRef idx="0"/>
          <a:effectRef idx="0"/>
          <a:fontRef idx="minor"/>
        </p:style>
      </p:sp>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2"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Agenda</a:t>
            </a:r>
            <a:endParaRPr lang="de-DE" sz="1800" spc="-1" strike="noStrike">
              <a:solidFill>
                <a:srgbClr val="000000"/>
              </a:solidFill>
              <a:uFill>
                <a:solidFill>
                  <a:srgbClr val="ffffff"/>
                </a:solidFill>
              </a:uFill>
              <a:latin typeface="Arial"/>
            </a:endParaRPr>
          </a:p>
        </p:txBody>
      </p:sp>
      <p:sp>
        <p:nvSpPr>
          <p:cNvPr id="363" name="TextShape 2"/>
          <p:cNvSpPr txBox="1"/>
          <p:nvPr/>
        </p:nvSpPr>
        <p:spPr>
          <a:xfrm>
            <a:off x="324000" y="1692000"/>
            <a:ext cx="8494200" cy="4200480"/>
          </a:xfrm>
          <a:prstGeom prst="rect">
            <a:avLst/>
          </a:prstGeom>
          <a:noFill/>
          <a:ln>
            <a:noFill/>
          </a:ln>
        </p:spPr>
        <p:txBody>
          <a:bodyPr lIns="0" rIns="0" tIns="0" bIns="0"/>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Smartphone Tracking for Split-Fleet Regattas</a:t>
            </a:r>
            <a:endParaRPr lang="de-DE" sz="16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Defining Series and Fleets in the Regatta</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Assigning Competitors to their Fleet Races</a:t>
            </a:r>
            <a:endParaRPr lang="de-DE" sz="14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Known Issues, Outlook</a:t>
            </a:r>
            <a:endParaRPr lang="de-DE" sz="16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Importing Competitors from External Regatta Management System</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Using Race Manager-Based Result Entry </a:t>
            </a:r>
            <a:r>
              <a:rPr i="1" lang="de-DE" sz="1600" spc="-1" strike="noStrike">
                <a:solidFill>
                  <a:srgbClr val="000000"/>
                </a:solidFill>
                <a:uFill>
                  <a:solidFill>
                    <a:srgbClr val="ffffff"/>
                  </a:solidFill>
                </a:uFill>
                <a:latin typeface="Arial"/>
              </a:rPr>
              <a:t>and</a:t>
            </a:r>
            <a:r>
              <a:rPr lang="de-DE" sz="1600" spc="-1" strike="noStrike">
                <a:solidFill>
                  <a:srgbClr val="000000"/>
                </a:solidFill>
                <a:uFill>
                  <a:solidFill>
                    <a:srgbClr val="ffffff"/>
                  </a:solidFill>
                </a:uFill>
                <a:latin typeface="Arial"/>
              </a:rPr>
              <a:t> External Scoring System</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Correcting Wrongly Pinged Mark Positions</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Obtaining the Apps</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User Management</a:t>
            </a:r>
            <a:endParaRPr lang="de-DE" sz="1400" spc="-1" strike="noStrike">
              <a:solidFill>
                <a:srgbClr val="000000"/>
              </a:solidFill>
              <a:uFill>
                <a:solidFill>
                  <a:srgbClr val="ffffff"/>
                </a:solidFill>
              </a:uFill>
              <a:latin typeface="Arial"/>
            </a:endParaRPr>
          </a:p>
          <a:p>
            <a:endParaRPr b="1" lang="de-DE" sz="1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66"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Produce QR Codes to Bind Devices Used to Track Marks</a:t>
            </a:r>
            <a:endParaRPr lang="de-DE" sz="1800" spc="-1" strike="noStrike">
              <a:solidFill>
                <a:srgbClr val="000000"/>
              </a:solidFill>
              <a:uFill>
                <a:solidFill>
                  <a:srgbClr val="ffffff"/>
                </a:solidFill>
              </a:uFill>
              <a:latin typeface="Arial"/>
            </a:endParaRPr>
          </a:p>
        </p:txBody>
      </p:sp>
      <p:sp>
        <p:nvSpPr>
          <p:cNvPr id="767" name="TextShape 2"/>
          <p:cNvSpPr txBox="1"/>
          <p:nvPr/>
        </p:nvSpPr>
        <p:spPr>
          <a:xfrm>
            <a:off x="324000" y="142812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Click “Map Devices to Competitors</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and Marks” icon</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Select mark, producing QR code</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Scan code with device used to track</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mark</a:t>
            </a: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p:txBody>
      </p:sp>
      <p:pic>
        <p:nvPicPr>
          <p:cNvPr id="768" name="Picture 8" descr=""/>
          <p:cNvPicPr/>
          <p:nvPr/>
        </p:nvPicPr>
        <p:blipFill>
          <a:blip r:embed="rId1"/>
          <a:stretch/>
        </p:blipFill>
        <p:spPr>
          <a:xfrm>
            <a:off x="4438440" y="1359360"/>
            <a:ext cx="4379760" cy="1481760"/>
          </a:xfrm>
          <a:prstGeom prst="rect">
            <a:avLst/>
          </a:prstGeom>
          <a:ln>
            <a:noFill/>
          </a:ln>
        </p:spPr>
      </p:pic>
      <p:sp>
        <p:nvSpPr>
          <p:cNvPr id="769" name="CustomShape 3"/>
          <p:cNvSpPr/>
          <p:nvPr/>
        </p:nvSpPr>
        <p:spPr>
          <a:xfrm>
            <a:off x="7031160" y="2152080"/>
            <a:ext cx="184320" cy="190440"/>
          </a:xfrm>
          <a:prstGeom prst="ellipse">
            <a:avLst/>
          </a:prstGeom>
          <a:noFill/>
          <a:ln w="6480">
            <a:solidFill>
              <a:srgbClr val="ff0000"/>
            </a:solidFill>
            <a:miter/>
          </a:ln>
        </p:spPr>
        <p:style>
          <a:lnRef idx="0"/>
          <a:fillRef idx="0"/>
          <a:effectRef idx="0"/>
          <a:fontRef idx="minor"/>
        </p:style>
      </p:sp>
      <p:sp>
        <p:nvSpPr>
          <p:cNvPr id="770" name="CustomShape 4"/>
          <p:cNvSpPr/>
          <p:nvPr/>
        </p:nvSpPr>
        <p:spPr>
          <a:xfrm rot="5400000">
            <a:off x="6501960" y="2219760"/>
            <a:ext cx="498600" cy="744480"/>
          </a:xfrm>
          <a:prstGeom prst="curvedConnector3">
            <a:avLst>
              <a:gd name="adj1" fmla="val 50000"/>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pic>
        <p:nvPicPr>
          <p:cNvPr id="771" name="Picture 4" descr=""/>
          <p:cNvPicPr/>
          <p:nvPr/>
        </p:nvPicPr>
        <p:blipFill>
          <a:blip r:embed="rId2"/>
          <a:stretch/>
        </p:blipFill>
        <p:spPr>
          <a:xfrm>
            <a:off x="2251080" y="2910600"/>
            <a:ext cx="6567120" cy="3612240"/>
          </a:xfrm>
          <a:prstGeom prst="rect">
            <a:avLst/>
          </a:prstGeom>
          <a:ln>
            <a:noFill/>
          </a:ln>
        </p:spPr>
      </p:pic>
      <p:pic>
        <p:nvPicPr>
          <p:cNvPr id="772" name="Picture 11" descr=""/>
          <p:cNvPicPr/>
          <p:nvPr/>
        </p:nvPicPr>
        <p:blipFill>
          <a:blip r:embed="rId3"/>
          <a:stretch/>
        </p:blipFill>
        <p:spPr>
          <a:xfrm>
            <a:off x="4741560" y="4390920"/>
            <a:ext cx="1163160" cy="2068560"/>
          </a:xfrm>
          <a:prstGeom prst="rect">
            <a:avLst/>
          </a:prstGeom>
          <a:ln>
            <a:noFill/>
          </a:ln>
        </p:spPr>
      </p:pic>
      <p:sp>
        <p:nvSpPr>
          <p:cNvPr id="773" name="CustomShape 5"/>
          <p:cNvSpPr/>
          <p:nvPr/>
        </p:nvSpPr>
        <p:spPr>
          <a:xfrm>
            <a:off x="4293720" y="3564000"/>
            <a:ext cx="3414240" cy="191520"/>
          </a:xfrm>
          <a:prstGeom prst="ellipse">
            <a:avLst/>
          </a:prstGeom>
          <a:noFill/>
          <a:ln w="6480">
            <a:solidFill>
              <a:srgbClr val="ff0000"/>
            </a:solidFill>
            <a:miter/>
          </a:ln>
        </p:spPr>
        <p:style>
          <a:lnRef idx="0"/>
          <a:fillRef idx="0"/>
          <a:effectRef idx="0"/>
          <a:fontRef idx="minor"/>
        </p:style>
      </p:sp>
      <p:sp>
        <p:nvSpPr>
          <p:cNvPr id="774" name="CustomShape 6"/>
          <p:cNvSpPr/>
          <p:nvPr/>
        </p:nvSpPr>
        <p:spPr>
          <a:xfrm>
            <a:off x="2369520" y="4326120"/>
            <a:ext cx="2068560" cy="1907280"/>
          </a:xfrm>
          <a:prstGeom prst="ellipse">
            <a:avLst/>
          </a:prstGeom>
          <a:noFill/>
          <a:ln w="6480">
            <a:solidFill>
              <a:srgbClr val="ff0000"/>
            </a:solidFill>
            <a:miter/>
          </a:ln>
        </p:spPr>
        <p:style>
          <a:lnRef idx="0"/>
          <a:fillRef idx="0"/>
          <a:effectRef idx="0"/>
          <a:fontRef idx="minor"/>
        </p:style>
      </p:sp>
      <p:sp>
        <p:nvSpPr>
          <p:cNvPr id="775" name="CustomShape 7"/>
          <p:cNvSpPr/>
          <p:nvPr/>
        </p:nvSpPr>
        <p:spPr>
          <a:xfrm>
            <a:off x="4741560" y="5830560"/>
            <a:ext cx="1163160" cy="304560"/>
          </a:xfrm>
          <a:prstGeom prst="ellipse">
            <a:avLst/>
          </a:prstGeom>
          <a:noFill/>
          <a:ln w="6480">
            <a:solidFill>
              <a:srgbClr val="ff0000"/>
            </a:solidFill>
            <a:miter/>
          </a:ln>
        </p:spPr>
        <p:style>
          <a:lnRef idx="0"/>
          <a:fillRef idx="0"/>
          <a:effectRef idx="0"/>
          <a:fontRef idx="minor"/>
        </p:style>
      </p:sp>
      <p:pic>
        <p:nvPicPr>
          <p:cNvPr id="776" name="Picture 3" descr=""/>
          <p:cNvPicPr/>
          <p:nvPr/>
        </p:nvPicPr>
        <p:blipFill>
          <a:blip r:embed="rId4"/>
          <a:stretch/>
        </p:blipFill>
        <p:spPr>
          <a:xfrm>
            <a:off x="6001200" y="4396320"/>
            <a:ext cx="1160280" cy="2063160"/>
          </a:xfrm>
          <a:prstGeom prst="rect">
            <a:avLst/>
          </a:prstGeom>
          <a:ln>
            <a:noFill/>
          </a:ln>
        </p:spPr>
      </p:pic>
      <p:pic>
        <p:nvPicPr>
          <p:cNvPr id="777" name="Picture 5" descr=""/>
          <p:cNvPicPr/>
          <p:nvPr/>
        </p:nvPicPr>
        <p:blipFill>
          <a:blip r:embed="rId5"/>
          <a:stretch/>
        </p:blipFill>
        <p:spPr>
          <a:xfrm>
            <a:off x="7219800" y="4390920"/>
            <a:ext cx="1163160" cy="2068560"/>
          </a:xfrm>
          <a:prstGeom prst="rect">
            <a:avLst/>
          </a:prstGeom>
          <a:ln>
            <a:noFill/>
          </a:ln>
        </p:spPr>
      </p:pic>
    </p:spTree>
  </p:cSld>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78" name="Picture 6" descr=""/>
          <p:cNvPicPr/>
          <p:nvPr/>
        </p:nvPicPr>
        <p:blipFill>
          <a:blip r:embed="rId1"/>
          <a:stretch/>
        </p:blipFill>
        <p:spPr>
          <a:xfrm>
            <a:off x="2366280" y="3189600"/>
            <a:ext cx="3221640" cy="3165480"/>
          </a:xfrm>
          <a:prstGeom prst="rect">
            <a:avLst/>
          </a:prstGeom>
          <a:ln>
            <a:noFill/>
          </a:ln>
        </p:spPr>
      </p:pic>
      <p:sp>
        <p:nvSpPr>
          <p:cNvPr id="779"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Enabling Use of Buoy Pinging App</a:t>
            </a:r>
            <a:endParaRPr lang="de-DE" sz="1800" spc="-1" strike="noStrike">
              <a:solidFill>
                <a:srgbClr val="000000"/>
              </a:solidFill>
              <a:uFill>
                <a:solidFill>
                  <a:srgbClr val="ffffff"/>
                </a:solidFill>
              </a:uFill>
              <a:latin typeface="Arial"/>
            </a:endParaRPr>
          </a:p>
        </p:txBody>
      </p:sp>
      <p:sp>
        <p:nvSpPr>
          <p:cNvPr id="780" name="TextShape 2"/>
          <p:cNvSpPr txBox="1"/>
          <p:nvPr/>
        </p:nvSpPr>
        <p:spPr>
          <a:xfrm>
            <a:off x="324000" y="142812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Click “Invite Buoy Tenders” icon</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Select event</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Enter e-mail addresses for invitations</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Click “Invite Buoy Tenders”</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Scan code in app</a:t>
            </a: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p:txBody>
      </p:sp>
      <p:pic>
        <p:nvPicPr>
          <p:cNvPr id="781" name="Picture 8" descr=""/>
          <p:cNvPicPr/>
          <p:nvPr/>
        </p:nvPicPr>
        <p:blipFill>
          <a:blip r:embed="rId2"/>
          <a:stretch/>
        </p:blipFill>
        <p:spPr>
          <a:xfrm>
            <a:off x="4438440" y="1359360"/>
            <a:ext cx="4379760" cy="1481760"/>
          </a:xfrm>
          <a:prstGeom prst="rect">
            <a:avLst/>
          </a:prstGeom>
          <a:ln>
            <a:noFill/>
          </a:ln>
        </p:spPr>
      </p:pic>
      <p:sp>
        <p:nvSpPr>
          <p:cNvPr id="782" name="CustomShape 3"/>
          <p:cNvSpPr/>
          <p:nvPr/>
        </p:nvSpPr>
        <p:spPr>
          <a:xfrm>
            <a:off x="7158240" y="2152080"/>
            <a:ext cx="184320" cy="190440"/>
          </a:xfrm>
          <a:prstGeom prst="ellipse">
            <a:avLst/>
          </a:prstGeom>
          <a:noFill/>
          <a:ln w="6480">
            <a:solidFill>
              <a:srgbClr val="ff0000"/>
            </a:solidFill>
            <a:miter/>
          </a:ln>
        </p:spPr>
        <p:style>
          <a:lnRef idx="0"/>
          <a:fillRef idx="0"/>
          <a:effectRef idx="0"/>
          <a:fontRef idx="minor"/>
        </p:style>
      </p:sp>
      <p:sp>
        <p:nvSpPr>
          <p:cNvPr id="783" name="CustomShape 4"/>
          <p:cNvSpPr/>
          <p:nvPr/>
        </p:nvSpPr>
        <p:spPr>
          <a:xfrm rot="5400000">
            <a:off x="6629040" y="2219760"/>
            <a:ext cx="498600" cy="744480"/>
          </a:xfrm>
          <a:prstGeom prst="curvedConnector3">
            <a:avLst>
              <a:gd name="adj1" fmla="val 50000"/>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pic>
        <p:nvPicPr>
          <p:cNvPr id="784" name="Picture 3" descr=""/>
          <p:cNvPicPr/>
          <p:nvPr/>
        </p:nvPicPr>
        <p:blipFill>
          <a:blip r:embed="rId3"/>
          <a:stretch/>
        </p:blipFill>
        <p:spPr>
          <a:xfrm>
            <a:off x="5168880" y="2841480"/>
            <a:ext cx="2673360" cy="1250280"/>
          </a:xfrm>
          <a:prstGeom prst="rect">
            <a:avLst/>
          </a:prstGeom>
          <a:ln>
            <a:noFill/>
          </a:ln>
        </p:spPr>
      </p:pic>
      <p:sp>
        <p:nvSpPr>
          <p:cNvPr id="785" name="CustomShape 5"/>
          <p:cNvSpPr/>
          <p:nvPr/>
        </p:nvSpPr>
        <p:spPr>
          <a:xfrm>
            <a:off x="5623920" y="3283920"/>
            <a:ext cx="678240" cy="206280"/>
          </a:xfrm>
          <a:prstGeom prst="ellipse">
            <a:avLst/>
          </a:prstGeom>
          <a:noFill/>
          <a:ln w="6480">
            <a:solidFill>
              <a:srgbClr val="ff0000"/>
            </a:solidFill>
            <a:miter/>
          </a:ln>
        </p:spPr>
        <p:style>
          <a:lnRef idx="0"/>
          <a:fillRef idx="0"/>
          <a:effectRef idx="0"/>
          <a:fontRef idx="minor"/>
        </p:style>
      </p:sp>
      <p:sp>
        <p:nvSpPr>
          <p:cNvPr id="786" name="CustomShape 6"/>
          <p:cNvSpPr/>
          <p:nvPr/>
        </p:nvSpPr>
        <p:spPr>
          <a:xfrm>
            <a:off x="5626800" y="3466800"/>
            <a:ext cx="2110680" cy="288720"/>
          </a:xfrm>
          <a:prstGeom prst="ellipse">
            <a:avLst/>
          </a:prstGeom>
          <a:noFill/>
          <a:ln w="6480">
            <a:solidFill>
              <a:srgbClr val="ff0000"/>
            </a:solidFill>
            <a:miter/>
          </a:ln>
        </p:spPr>
        <p:style>
          <a:lnRef idx="0"/>
          <a:fillRef idx="0"/>
          <a:effectRef idx="0"/>
          <a:fontRef idx="minor"/>
        </p:style>
      </p:sp>
      <p:sp>
        <p:nvSpPr>
          <p:cNvPr id="787" name="CustomShape 7"/>
          <p:cNvSpPr/>
          <p:nvPr/>
        </p:nvSpPr>
        <p:spPr>
          <a:xfrm>
            <a:off x="5240520" y="3753000"/>
            <a:ext cx="1061640" cy="235800"/>
          </a:xfrm>
          <a:prstGeom prst="ellipse">
            <a:avLst/>
          </a:prstGeom>
          <a:noFill/>
          <a:ln w="6480">
            <a:solidFill>
              <a:srgbClr val="ff0000"/>
            </a:solidFill>
            <a:miter/>
          </a:ln>
        </p:spPr>
        <p:style>
          <a:lnRef idx="0"/>
          <a:fillRef idx="0"/>
          <a:effectRef idx="0"/>
          <a:fontRef idx="minor"/>
        </p:style>
      </p:sp>
      <p:pic>
        <p:nvPicPr>
          <p:cNvPr id="788" name="Picture 7" descr=""/>
          <p:cNvPicPr/>
          <p:nvPr/>
        </p:nvPicPr>
        <p:blipFill>
          <a:blip r:embed="rId4"/>
          <a:stretch/>
        </p:blipFill>
        <p:spPr>
          <a:xfrm>
            <a:off x="5388840" y="4223880"/>
            <a:ext cx="1155960" cy="2055600"/>
          </a:xfrm>
          <a:prstGeom prst="rect">
            <a:avLst/>
          </a:prstGeom>
          <a:ln>
            <a:noFill/>
          </a:ln>
        </p:spPr>
      </p:pic>
      <p:pic>
        <p:nvPicPr>
          <p:cNvPr id="789" name="Picture 9" descr=""/>
          <p:cNvPicPr/>
          <p:nvPr/>
        </p:nvPicPr>
        <p:blipFill>
          <a:blip r:embed="rId5"/>
          <a:stretch/>
        </p:blipFill>
        <p:spPr>
          <a:xfrm>
            <a:off x="6591960" y="4223880"/>
            <a:ext cx="1155960" cy="2055600"/>
          </a:xfrm>
          <a:prstGeom prst="rect">
            <a:avLst/>
          </a:prstGeom>
          <a:ln>
            <a:noFill/>
          </a:ln>
        </p:spPr>
      </p:pic>
      <p:pic>
        <p:nvPicPr>
          <p:cNvPr id="790" name="Picture 15" descr=""/>
          <p:cNvPicPr/>
          <p:nvPr/>
        </p:nvPicPr>
        <p:blipFill>
          <a:blip r:embed="rId6"/>
          <a:stretch/>
        </p:blipFill>
        <p:spPr>
          <a:xfrm>
            <a:off x="7794720" y="4223880"/>
            <a:ext cx="1155960" cy="2055600"/>
          </a:xfrm>
          <a:prstGeom prst="rect">
            <a:avLst/>
          </a:prstGeom>
          <a:ln>
            <a:noFill/>
          </a:ln>
        </p:spPr>
      </p:pic>
    </p:spTree>
  </p:cSld>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1"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Start Race Tracking, Set Tracking Times</a:t>
            </a:r>
            <a:endParaRPr lang="de-DE" sz="1800" spc="-1" strike="noStrike">
              <a:solidFill>
                <a:srgbClr val="000000"/>
              </a:solidFill>
              <a:uFill>
                <a:solidFill>
                  <a:srgbClr val="ffffff"/>
                </a:solidFill>
              </a:uFill>
              <a:latin typeface="Arial"/>
            </a:endParaRPr>
          </a:p>
        </p:txBody>
      </p:sp>
      <p:sp>
        <p:nvSpPr>
          <p:cNvPr id="792" name="TextShape 2"/>
          <p:cNvSpPr txBox="1"/>
          <p:nvPr/>
        </p:nvSpPr>
        <p:spPr>
          <a:xfrm>
            <a:off x="324000" y="1428120"/>
            <a:ext cx="8494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Select race</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Click “Start tracking” (</a:t>
            </a:r>
            <a:r>
              <a:rPr lang="de-DE" sz="1800" spc="-1" strike="noStrike">
                <a:solidFill>
                  <a:srgbClr val="ff0000"/>
                </a:solidFill>
                <a:uFill>
                  <a:solidFill>
                    <a:srgbClr val="ffffff"/>
                  </a:solidFill>
                </a:uFill>
                <a:latin typeface="Arial"/>
              </a:rPr>
              <a:t>1</a:t>
            </a:r>
            <a:r>
              <a:rPr lang="de-DE" sz="1800" spc="-1" strike="noStrike">
                <a:solidFill>
                  <a:srgbClr val="000000"/>
                </a:solidFill>
                <a:uFill>
                  <a:solidFill>
                    <a:srgbClr val="ffffff"/>
                  </a:solidFill>
                </a:uFill>
                <a:latin typeface="Arial"/>
              </a:rPr>
              <a:t>)</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Click “Set tracking times” icon (</a:t>
            </a:r>
            <a:r>
              <a:rPr lang="de-DE" sz="1800" spc="-1" strike="noStrike">
                <a:solidFill>
                  <a:srgbClr val="ff0000"/>
                </a:solidFill>
                <a:uFill>
                  <a:solidFill>
                    <a:srgbClr val="ffffff"/>
                  </a:solidFill>
                </a:uFill>
                <a:latin typeface="Arial"/>
              </a:rPr>
              <a:t>2</a:t>
            </a:r>
            <a:r>
              <a:rPr lang="de-DE" sz="1800" spc="-1" strike="noStrike">
                <a:solidFill>
                  <a:srgbClr val="000000"/>
                </a:solidFill>
                <a:uFill>
                  <a:solidFill>
                    <a:srgbClr val="ffffff"/>
                  </a:solidFill>
                </a:uFill>
                <a:latin typeface="Arial"/>
              </a:rPr>
              <a:t>)</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Enter at least a “Start of tracking” time</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Alternatively to using</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Race Manager App, click</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“Set start time” icon (</a:t>
            </a:r>
            <a:r>
              <a:rPr lang="de-DE" sz="1800" spc="-1" strike="noStrike">
                <a:solidFill>
                  <a:srgbClr val="ff0000"/>
                </a:solidFill>
                <a:uFill>
                  <a:solidFill>
                    <a:srgbClr val="ffffff"/>
                  </a:solidFill>
                </a:uFill>
                <a:latin typeface="Arial"/>
              </a:rPr>
              <a:t>3</a:t>
            </a:r>
            <a:r>
              <a:rPr lang="de-DE" sz="1800" spc="-1" strike="noStrike">
                <a:solidFill>
                  <a:srgbClr val="000000"/>
                </a:solidFill>
                <a:uFill>
                  <a:solidFill>
                    <a:srgbClr val="ffffff"/>
                  </a:solidFill>
                </a:uFill>
                <a:latin typeface="Arial"/>
              </a:rPr>
              <a:t>)</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Set race start time</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Can be used to complement</a:t>
            </a:r>
            <a:r>
              <a:rPr lang="de-DE" sz="1800" spc="-1" strike="noStrike">
                <a:solidFill>
                  <a:srgbClr val="000000"/>
                </a:solidFill>
                <a:uFill>
                  <a:solidFill>
                    <a:srgbClr val="ffffff"/>
                  </a:solidFill>
                </a:uFill>
                <a:latin typeface="Arial"/>
              </a:rPr>
              <a:t>
</a:t>
            </a:r>
            <a:r>
              <a:rPr lang="de-DE" sz="1800" spc="-1" strike="noStrike">
                <a:solidFill>
                  <a:srgbClr val="000000"/>
                </a:solidFill>
                <a:uFill>
                  <a:solidFill>
                    <a:srgbClr val="ffffff"/>
                  </a:solidFill>
                </a:uFill>
                <a:latin typeface="Arial"/>
              </a:rPr>
              <a:t>Race Manager app</a:t>
            </a:r>
            <a:endParaRPr lang="de-DE" sz="16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p:txBody>
      </p:sp>
      <p:pic>
        <p:nvPicPr>
          <p:cNvPr id="793" name="Picture 4" descr=""/>
          <p:cNvPicPr/>
          <p:nvPr/>
        </p:nvPicPr>
        <p:blipFill>
          <a:blip r:embed="rId1"/>
          <a:stretch/>
        </p:blipFill>
        <p:spPr>
          <a:xfrm>
            <a:off x="4717800" y="1342800"/>
            <a:ext cx="4100400" cy="1611720"/>
          </a:xfrm>
          <a:prstGeom prst="rect">
            <a:avLst/>
          </a:prstGeom>
          <a:ln>
            <a:noFill/>
          </a:ln>
        </p:spPr>
      </p:pic>
      <p:sp>
        <p:nvSpPr>
          <p:cNvPr id="794" name="CustomShape 3"/>
          <p:cNvSpPr/>
          <p:nvPr/>
        </p:nvSpPr>
        <p:spPr>
          <a:xfrm>
            <a:off x="6812640" y="2705760"/>
            <a:ext cx="689040" cy="248760"/>
          </a:xfrm>
          <a:prstGeom prst="ellipse">
            <a:avLst/>
          </a:prstGeom>
          <a:noFill/>
          <a:ln w="6480">
            <a:solidFill>
              <a:srgbClr val="ff0000"/>
            </a:solidFill>
            <a:miter/>
          </a:ln>
        </p:spPr>
        <p:style>
          <a:lnRef idx="0"/>
          <a:fillRef idx="0"/>
          <a:effectRef idx="0"/>
          <a:fontRef idx="minor"/>
        </p:style>
      </p:sp>
      <p:sp>
        <p:nvSpPr>
          <p:cNvPr id="795" name="CustomShape 4"/>
          <p:cNvSpPr/>
          <p:nvPr/>
        </p:nvSpPr>
        <p:spPr>
          <a:xfrm>
            <a:off x="7765560" y="1472040"/>
            <a:ext cx="257040" cy="228600"/>
          </a:xfrm>
          <a:prstGeom prst="ellipse">
            <a:avLst/>
          </a:prstGeom>
          <a:noFill/>
          <a:ln w="6480">
            <a:solidFill>
              <a:srgbClr val="ff0000"/>
            </a:solidFill>
            <a:miter/>
          </a:ln>
        </p:spPr>
        <p:style>
          <a:lnRef idx="0"/>
          <a:fillRef idx="0"/>
          <a:effectRef idx="0"/>
          <a:fontRef idx="minor"/>
        </p:style>
      </p:sp>
      <p:sp>
        <p:nvSpPr>
          <p:cNvPr id="796" name="CustomShape 5"/>
          <p:cNvSpPr/>
          <p:nvPr/>
        </p:nvSpPr>
        <p:spPr>
          <a:xfrm>
            <a:off x="7525080" y="2722320"/>
            <a:ext cx="99000" cy="213480"/>
          </a:xfrm>
          <a:prstGeom prst="rect">
            <a:avLst/>
          </a:prstGeom>
          <a:noFill/>
          <a:ln>
            <a:noFill/>
          </a:ln>
        </p:spPr>
        <p:style>
          <a:lnRef idx="0"/>
          <a:fillRef idx="0"/>
          <a:effectRef idx="0"/>
          <a:fontRef idx="minor"/>
        </p:style>
        <p:txBody>
          <a:bodyPr wrap="none" lIns="0" rIns="0" tIns="0" bIns="0"/>
          <a:p>
            <a:pPr>
              <a:lnSpc>
                <a:spcPct val="100000"/>
              </a:lnSpc>
            </a:pPr>
            <a:r>
              <a:rPr lang="en-US" sz="1400" spc="-1" strike="noStrike">
                <a:solidFill>
                  <a:srgbClr val="ff0000"/>
                </a:solidFill>
                <a:uFill>
                  <a:solidFill>
                    <a:srgbClr val="ffffff"/>
                  </a:solidFill>
                </a:uFill>
                <a:latin typeface="Arial"/>
                <a:ea typeface="Arial Unicode MS"/>
              </a:rPr>
              <a:t>1</a:t>
            </a:r>
            <a:endParaRPr lang="en-US" sz="1800" spc="-1" strike="noStrike">
              <a:solidFill>
                <a:srgbClr val="000000"/>
              </a:solidFill>
              <a:uFill>
                <a:solidFill>
                  <a:srgbClr val="ffffff"/>
                </a:solidFill>
              </a:uFill>
              <a:latin typeface="Arial"/>
            </a:endParaRPr>
          </a:p>
        </p:txBody>
      </p:sp>
      <p:sp>
        <p:nvSpPr>
          <p:cNvPr id="797" name="CustomShape 6"/>
          <p:cNvSpPr/>
          <p:nvPr/>
        </p:nvSpPr>
        <p:spPr>
          <a:xfrm>
            <a:off x="8052480" y="1499760"/>
            <a:ext cx="130320" cy="213480"/>
          </a:xfrm>
          <a:prstGeom prst="rect">
            <a:avLst/>
          </a:prstGeom>
          <a:noFill/>
          <a:ln>
            <a:noFill/>
          </a:ln>
        </p:spPr>
        <p:style>
          <a:lnRef idx="0"/>
          <a:fillRef idx="0"/>
          <a:effectRef idx="0"/>
          <a:fontRef idx="minor"/>
        </p:style>
        <p:txBody>
          <a:bodyPr lIns="0" rIns="0" tIns="0" bIns="0"/>
          <a:p>
            <a:pPr>
              <a:lnSpc>
                <a:spcPct val="100000"/>
              </a:lnSpc>
            </a:pPr>
            <a:r>
              <a:rPr lang="en-US" sz="1400" spc="-1" strike="noStrike">
                <a:solidFill>
                  <a:srgbClr val="ff0000"/>
                </a:solidFill>
                <a:uFill>
                  <a:solidFill>
                    <a:srgbClr val="ffffff"/>
                  </a:solidFill>
                </a:uFill>
                <a:latin typeface="Arial"/>
                <a:ea typeface="Arial Unicode MS"/>
              </a:rPr>
              <a:t>2</a:t>
            </a:r>
            <a:endParaRPr lang="en-US" sz="1800" spc="-1" strike="noStrike">
              <a:solidFill>
                <a:srgbClr val="000000"/>
              </a:solidFill>
              <a:uFill>
                <a:solidFill>
                  <a:srgbClr val="ffffff"/>
                </a:solidFill>
              </a:uFill>
              <a:latin typeface="Arial"/>
            </a:endParaRPr>
          </a:p>
        </p:txBody>
      </p:sp>
      <p:pic>
        <p:nvPicPr>
          <p:cNvPr id="798" name="Picture 11" descr=""/>
          <p:cNvPicPr/>
          <p:nvPr/>
        </p:nvPicPr>
        <p:blipFill>
          <a:blip r:embed="rId2"/>
          <a:stretch/>
        </p:blipFill>
        <p:spPr>
          <a:xfrm>
            <a:off x="3456720" y="3114360"/>
            <a:ext cx="2522160" cy="1985760"/>
          </a:xfrm>
          <a:prstGeom prst="rect">
            <a:avLst/>
          </a:prstGeom>
          <a:ln>
            <a:noFill/>
          </a:ln>
        </p:spPr>
      </p:pic>
      <p:sp>
        <p:nvSpPr>
          <p:cNvPr id="799" name="CustomShape 7"/>
          <p:cNvSpPr/>
          <p:nvPr/>
        </p:nvSpPr>
        <p:spPr>
          <a:xfrm rot="5400000">
            <a:off x="5734080" y="1946520"/>
            <a:ext cx="2405880" cy="1914840"/>
          </a:xfrm>
          <a:prstGeom prst="curvedConnector2">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800" name="CustomShape 8"/>
          <p:cNvSpPr/>
          <p:nvPr/>
        </p:nvSpPr>
        <p:spPr>
          <a:xfrm>
            <a:off x="8488080" y="1357560"/>
            <a:ext cx="257040" cy="228600"/>
          </a:xfrm>
          <a:prstGeom prst="ellipse">
            <a:avLst/>
          </a:prstGeom>
          <a:noFill/>
          <a:ln w="6480">
            <a:solidFill>
              <a:srgbClr val="ff0000"/>
            </a:solidFill>
            <a:miter/>
          </a:ln>
        </p:spPr>
        <p:style>
          <a:lnRef idx="0"/>
          <a:fillRef idx="0"/>
          <a:effectRef idx="0"/>
          <a:fontRef idx="minor"/>
        </p:style>
      </p:sp>
      <p:sp>
        <p:nvSpPr>
          <p:cNvPr id="801" name="CustomShape 9"/>
          <p:cNvSpPr/>
          <p:nvPr/>
        </p:nvSpPr>
        <p:spPr>
          <a:xfrm>
            <a:off x="8775000" y="1385280"/>
            <a:ext cx="130320" cy="213480"/>
          </a:xfrm>
          <a:prstGeom prst="rect">
            <a:avLst/>
          </a:prstGeom>
          <a:noFill/>
          <a:ln>
            <a:noFill/>
          </a:ln>
        </p:spPr>
        <p:style>
          <a:lnRef idx="0"/>
          <a:fillRef idx="0"/>
          <a:effectRef idx="0"/>
          <a:fontRef idx="minor"/>
        </p:style>
        <p:txBody>
          <a:bodyPr lIns="0" rIns="0" tIns="0" bIns="0"/>
          <a:p>
            <a:pPr>
              <a:lnSpc>
                <a:spcPct val="100000"/>
              </a:lnSpc>
            </a:pPr>
            <a:r>
              <a:rPr lang="en-US" sz="1400" spc="-1" strike="noStrike">
                <a:solidFill>
                  <a:srgbClr val="ff0000"/>
                </a:solidFill>
                <a:uFill>
                  <a:solidFill>
                    <a:srgbClr val="ffffff"/>
                  </a:solidFill>
                </a:uFill>
                <a:latin typeface="Arial"/>
                <a:ea typeface="Arial Unicode MS"/>
              </a:rPr>
              <a:t>3</a:t>
            </a:r>
            <a:endParaRPr lang="en-US" sz="1800" spc="-1" strike="noStrike">
              <a:solidFill>
                <a:srgbClr val="000000"/>
              </a:solidFill>
              <a:uFill>
                <a:solidFill>
                  <a:srgbClr val="ffffff"/>
                </a:solidFill>
              </a:uFill>
              <a:latin typeface="Arial"/>
            </a:endParaRPr>
          </a:p>
        </p:txBody>
      </p:sp>
      <p:sp>
        <p:nvSpPr>
          <p:cNvPr id="802" name="CustomShape 10"/>
          <p:cNvSpPr/>
          <p:nvPr/>
        </p:nvSpPr>
        <p:spPr>
          <a:xfrm rot="5400000">
            <a:off x="6849720" y="2340000"/>
            <a:ext cx="2520360" cy="1013400"/>
          </a:xfrm>
          <a:prstGeom prst="curvedConnector3">
            <a:avLst>
              <a:gd name="adj1" fmla="val 50000"/>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pic>
        <p:nvPicPr>
          <p:cNvPr id="803" name="Picture 24" descr=""/>
          <p:cNvPicPr/>
          <p:nvPr/>
        </p:nvPicPr>
        <p:blipFill>
          <a:blip r:embed="rId3"/>
          <a:stretch/>
        </p:blipFill>
        <p:spPr>
          <a:xfrm>
            <a:off x="6588720" y="4107240"/>
            <a:ext cx="2027520" cy="1965600"/>
          </a:xfrm>
          <a:prstGeom prst="rect">
            <a:avLst/>
          </a:prstGeom>
          <a:ln>
            <a:noFill/>
          </a:ln>
        </p:spPr>
      </p:pic>
    </p:spTree>
  </p:cSld>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4" name="TextShape 1"/>
          <p:cNvSpPr txBox="1"/>
          <p:nvPr/>
        </p:nvSpPr>
        <p:spPr>
          <a:xfrm>
            <a:off x="324000" y="2444400"/>
            <a:ext cx="8495640" cy="738360"/>
          </a:xfrm>
          <a:prstGeom prst="rect">
            <a:avLst/>
          </a:prstGeom>
          <a:noFill/>
          <a:ln>
            <a:noFill/>
          </a:ln>
        </p:spPr>
        <p:txBody>
          <a:bodyPr lIns="0" rIns="0" tIns="0" bIns="0"/>
          <a:p>
            <a:pPr>
              <a:lnSpc>
                <a:spcPct val="100000"/>
              </a:lnSpc>
            </a:pPr>
            <a:r>
              <a:rPr b="1" lang="de-DE" sz="3200" spc="-1" strike="noStrike">
                <a:solidFill>
                  <a:srgbClr val="000000"/>
                </a:solidFill>
                <a:uFill>
                  <a:solidFill>
                    <a:srgbClr val="ffffff"/>
                  </a:solidFill>
                </a:uFill>
                <a:latin typeface="Arial"/>
              </a:rPr>
              <a:t>Questions?</a:t>
            </a:r>
            <a:endParaRPr lang="de-DE" sz="1800" spc="-1" strike="noStrike">
              <a:solidFill>
                <a:srgbClr val="000000"/>
              </a:solidFill>
              <a:uFill>
                <a:solidFill>
                  <a:srgbClr val="ffffff"/>
                </a:solidFill>
              </a:uFill>
              <a:latin typeface="Arial"/>
            </a:endParaRPr>
          </a:p>
        </p:txBody>
      </p:sp>
      <p:pic>
        <p:nvPicPr>
          <p:cNvPr id="805" name="Picture Placeholder 4" descr=""/>
          <p:cNvPicPr/>
          <p:nvPr/>
        </p:nvPicPr>
        <p:blipFill>
          <a:blip r:embed="rId1"/>
          <a:srcRect l="0" t="51556" r="0" b="30934"/>
          <a:stretch/>
        </p:blipFill>
        <p:spPr>
          <a:xfrm>
            <a:off x="324000" y="161280"/>
            <a:ext cx="8495640" cy="2231640"/>
          </a:xfrm>
          <a:prstGeom prst="rect">
            <a:avLst/>
          </a:prstGeom>
          <a:ln>
            <a:noFill/>
          </a:ln>
        </p:spPr>
      </p:pic>
    </p:spTree>
  </p:cSld>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6"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Agenda</a:t>
            </a:r>
            <a:endParaRPr lang="de-DE" sz="1800" spc="-1" strike="noStrike">
              <a:solidFill>
                <a:srgbClr val="000000"/>
              </a:solidFill>
              <a:uFill>
                <a:solidFill>
                  <a:srgbClr val="ffffff"/>
                </a:solidFill>
              </a:uFill>
              <a:latin typeface="Arial"/>
            </a:endParaRPr>
          </a:p>
        </p:txBody>
      </p:sp>
      <p:sp>
        <p:nvSpPr>
          <p:cNvPr id="807" name="TextShape 2"/>
          <p:cNvSpPr txBox="1"/>
          <p:nvPr/>
        </p:nvSpPr>
        <p:spPr>
          <a:xfrm>
            <a:off x="324000" y="1692000"/>
            <a:ext cx="8494200" cy="4200480"/>
          </a:xfrm>
          <a:prstGeom prst="rect">
            <a:avLst/>
          </a:prstGeom>
          <a:noFill/>
          <a:ln>
            <a:noFill/>
          </a:ln>
        </p:spPr>
        <p:txBody>
          <a:bodyPr lIns="0" rIns="0" tIns="0" bIns="0"/>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Smartphone Tracking for Split-Fleet Regattas</a:t>
            </a:r>
            <a:endParaRPr lang="de-DE" sz="16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Defining Series and Fleets in the Regatta</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Assigning Competitors to their Fleet Races</a:t>
            </a:r>
            <a:endParaRPr lang="de-DE" sz="14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b8b8b8"/>
                </a:solidFill>
                <a:uFill>
                  <a:solidFill>
                    <a:srgbClr val="ffffff"/>
                  </a:solidFill>
                </a:uFill>
                <a:latin typeface="Arial"/>
              </a:rPr>
              <a:t>Known Issues, Outlook</a:t>
            </a:r>
            <a:endParaRPr lang="de-DE" sz="16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b8b8b8"/>
                </a:solidFill>
                <a:uFill>
                  <a:solidFill>
                    <a:srgbClr val="ffffff"/>
                  </a:solidFill>
                </a:uFill>
                <a:latin typeface="Arial"/>
              </a:rPr>
              <a:t>Importing Competitors from External Regatta Management System</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b8b8b8"/>
                </a:solidFill>
                <a:uFill>
                  <a:solidFill>
                    <a:srgbClr val="ffffff"/>
                  </a:solidFill>
                </a:uFill>
                <a:latin typeface="Arial"/>
              </a:rPr>
              <a:t>Using Race Manager-Based Result Entry </a:t>
            </a:r>
            <a:r>
              <a:rPr i="1" lang="de-DE" sz="1600" spc="-1" strike="noStrike">
                <a:solidFill>
                  <a:srgbClr val="b8b8b8"/>
                </a:solidFill>
                <a:uFill>
                  <a:solidFill>
                    <a:srgbClr val="ffffff"/>
                  </a:solidFill>
                </a:uFill>
                <a:latin typeface="Arial"/>
              </a:rPr>
              <a:t>and</a:t>
            </a:r>
            <a:r>
              <a:rPr lang="de-DE" sz="1600" spc="-1" strike="noStrike">
                <a:solidFill>
                  <a:srgbClr val="b8b8b8"/>
                </a:solidFill>
                <a:uFill>
                  <a:solidFill>
                    <a:srgbClr val="ffffff"/>
                  </a:solidFill>
                </a:uFill>
                <a:latin typeface="Arial"/>
              </a:rPr>
              <a:t> External Scoring System</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b8b8b8"/>
                </a:solidFill>
                <a:uFill>
                  <a:solidFill>
                    <a:srgbClr val="ffffff"/>
                  </a:solidFill>
                </a:uFill>
                <a:latin typeface="Arial"/>
              </a:rPr>
              <a:t>Correcting Wrongly Pinged Mark Positions</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b8b8b8"/>
                </a:solidFill>
                <a:uFill>
                  <a:solidFill>
                    <a:srgbClr val="ffffff"/>
                  </a:solidFill>
                </a:uFill>
                <a:latin typeface="Arial"/>
              </a:rPr>
              <a:t>Obtaining the Apps</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b8b8b8"/>
                </a:solidFill>
                <a:uFill>
                  <a:solidFill>
                    <a:srgbClr val="ffffff"/>
                  </a:solidFill>
                </a:uFill>
                <a:latin typeface="Arial"/>
              </a:rPr>
              <a:t>User Management</a:t>
            </a:r>
            <a:endParaRPr lang="de-DE" sz="1400" spc="-1" strike="noStrike">
              <a:solidFill>
                <a:srgbClr val="000000"/>
              </a:solidFill>
              <a:uFill>
                <a:solidFill>
                  <a:srgbClr val="ffffff"/>
                </a:solidFill>
              </a:uFill>
              <a:latin typeface="Arial"/>
            </a:endParaRPr>
          </a:p>
          <a:p>
            <a:endParaRPr b="1" lang="de-DE" sz="1800" spc="-1" strike="noStrike">
              <a:solidFill>
                <a:srgbClr val="000000"/>
              </a:solidFill>
              <a:uFill>
                <a:solidFill>
                  <a:srgbClr val="ffffff"/>
                </a:solidFill>
              </a:uFill>
              <a:latin typeface="Arial"/>
            </a:endParaRPr>
          </a:p>
        </p:txBody>
      </p:sp>
    </p:spTree>
  </p:cSld>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08" name="Picture 16" descr=""/>
          <p:cNvPicPr/>
          <p:nvPr/>
        </p:nvPicPr>
        <p:blipFill>
          <a:blip r:embed="rId1"/>
          <a:stretch/>
        </p:blipFill>
        <p:spPr>
          <a:xfrm>
            <a:off x="1241280" y="5170320"/>
            <a:ext cx="4842360" cy="1671120"/>
          </a:xfrm>
          <a:prstGeom prst="rect">
            <a:avLst/>
          </a:prstGeom>
          <a:ln>
            <a:noFill/>
          </a:ln>
        </p:spPr>
      </p:pic>
      <p:sp>
        <p:nvSpPr>
          <p:cNvPr id="809"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Assigning Competitors to Fleet Races</a:t>
            </a:r>
            <a:endParaRPr lang="de-DE" sz="1800" spc="-1" strike="noStrike">
              <a:solidFill>
                <a:srgbClr val="000000"/>
              </a:solidFill>
              <a:uFill>
                <a:solidFill>
                  <a:srgbClr val="ffffff"/>
                </a:solidFill>
              </a:uFill>
              <a:latin typeface="Arial"/>
            </a:endParaRPr>
          </a:p>
        </p:txBody>
      </p:sp>
      <p:sp>
        <p:nvSpPr>
          <p:cNvPr id="810" name="TextShape 2"/>
          <p:cNvSpPr txBox="1"/>
          <p:nvPr/>
        </p:nvSpPr>
        <p:spPr>
          <a:xfrm>
            <a:off x="324000" y="1692000"/>
            <a:ext cx="8494200" cy="4200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Click “Competitor Registrations” icon (</a:t>
            </a:r>
            <a:r>
              <a:rPr lang="de-DE" sz="1800" spc="-1" strike="noStrike">
                <a:solidFill>
                  <a:srgbClr val="ff0000"/>
                </a:solidFill>
                <a:uFill>
                  <a:solidFill>
                    <a:srgbClr val="ffffff"/>
                  </a:solidFill>
                </a:uFill>
                <a:latin typeface="Arial"/>
              </a:rPr>
              <a:t>1</a:t>
            </a:r>
            <a:r>
              <a:rPr lang="de-DE" sz="1800" spc="-1" strike="noStrike">
                <a:solidFill>
                  <a:srgbClr val="000000"/>
                </a:solidFill>
                <a:uFill>
                  <a:solidFill>
                    <a:srgbClr val="ffffff"/>
                  </a:solidFill>
                </a:uFill>
                <a:latin typeface="Arial"/>
              </a:rPr>
              <a:t>)</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Enable per-race competitor assignment (</a:t>
            </a:r>
            <a:r>
              <a:rPr lang="de-DE" sz="1800" spc="-1" strike="noStrike">
                <a:solidFill>
                  <a:srgbClr val="ff0000"/>
                </a:solidFill>
                <a:uFill>
                  <a:solidFill>
                    <a:srgbClr val="ffffff"/>
                  </a:solidFill>
                </a:uFill>
                <a:latin typeface="Arial"/>
              </a:rPr>
              <a:t>2</a:t>
            </a:r>
            <a:r>
              <a:rPr lang="de-DE" sz="1800" spc="-1" strike="noStrike">
                <a:solidFill>
                  <a:srgbClr val="000000"/>
                </a:solidFill>
                <a:uFill>
                  <a:solidFill>
                    <a:srgbClr val="ffffff"/>
                  </a:solidFill>
                </a:uFill>
                <a:latin typeface="Arial"/>
              </a:rPr>
              <a:t>)</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Confirm (</a:t>
            </a:r>
            <a:r>
              <a:rPr lang="de-DE" sz="1800" spc="-1" strike="noStrike">
                <a:solidFill>
                  <a:srgbClr val="ff0000"/>
                </a:solidFill>
                <a:uFill>
                  <a:solidFill>
                    <a:srgbClr val="ffffff"/>
                  </a:solidFill>
                </a:uFill>
                <a:latin typeface="Arial"/>
              </a:rPr>
              <a:t>3</a:t>
            </a:r>
            <a:r>
              <a:rPr lang="de-DE" sz="1800" spc="-1" strike="noStrike">
                <a:solidFill>
                  <a:srgbClr val="000000"/>
                </a:solidFill>
                <a:uFill>
                  <a:solidFill>
                    <a:srgbClr val="ffffff"/>
                  </a:solidFill>
                </a:uFill>
                <a:latin typeface="Arial"/>
              </a:rPr>
              <a:t>)</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Assign competitors to race (</a:t>
            </a:r>
            <a:r>
              <a:rPr lang="de-DE" sz="1800" spc="-1" strike="noStrike">
                <a:solidFill>
                  <a:srgbClr val="ff0000"/>
                </a:solidFill>
                <a:uFill>
                  <a:solidFill>
                    <a:srgbClr val="ffffff"/>
                  </a:solidFill>
                </a:uFill>
                <a:latin typeface="Arial"/>
              </a:rPr>
              <a:t>4</a:t>
            </a:r>
            <a:r>
              <a:rPr lang="de-DE" sz="1800" spc="-1" strike="noStrike">
                <a:solidFill>
                  <a:srgbClr val="000000"/>
                </a:solidFill>
                <a:uFill>
                  <a:solidFill>
                    <a:srgbClr val="ffffff"/>
                  </a:solidFill>
                </a:uFill>
                <a:latin typeface="Arial"/>
              </a:rPr>
              <a:t>), Save (</a:t>
            </a:r>
            <a:r>
              <a:rPr lang="de-DE" sz="1800" spc="-1" strike="noStrike">
                <a:solidFill>
                  <a:srgbClr val="ff0000"/>
                </a:solidFill>
                <a:uFill>
                  <a:solidFill>
                    <a:srgbClr val="ffffff"/>
                  </a:solidFill>
                </a:uFill>
                <a:latin typeface="Arial"/>
              </a:rPr>
              <a:t>5</a:t>
            </a:r>
            <a:r>
              <a:rPr lang="de-DE" sz="1800" spc="-1" strike="noStrike">
                <a:solidFill>
                  <a:srgbClr val="000000"/>
                </a:solidFill>
                <a:uFill>
                  <a:solidFill>
                    <a:srgbClr val="ffffff"/>
                  </a:solidFill>
                </a:uFill>
                <a:latin typeface="Arial"/>
              </a:rPr>
              <a:t>)</a:t>
            </a:r>
            <a:endParaRPr b="1" lang="de-DE" sz="1800" spc="-1" strike="noStrike">
              <a:solidFill>
                <a:srgbClr val="000000"/>
              </a:solidFill>
              <a:uFill>
                <a:solidFill>
                  <a:srgbClr val="ffffff"/>
                </a:solidFill>
              </a:uFill>
              <a:latin typeface="Arial"/>
            </a:endParaRPr>
          </a:p>
          <a:p>
            <a:pPr>
              <a:lnSpc>
                <a:spcPct val="100000"/>
              </a:lnSpc>
            </a:pPr>
            <a:endParaRPr b="1" lang="de-DE" sz="1800" spc="-1" strike="noStrike">
              <a:solidFill>
                <a:srgbClr val="000000"/>
              </a:solidFill>
              <a:uFill>
                <a:solidFill>
                  <a:srgbClr val="ffffff"/>
                </a:solidFill>
              </a:uFill>
              <a:latin typeface="Arial"/>
            </a:endParaRPr>
          </a:p>
        </p:txBody>
      </p:sp>
      <p:pic>
        <p:nvPicPr>
          <p:cNvPr id="811" name="Picture 3" descr=""/>
          <p:cNvPicPr/>
          <p:nvPr/>
        </p:nvPicPr>
        <p:blipFill>
          <a:blip r:embed="rId2"/>
          <a:stretch/>
        </p:blipFill>
        <p:spPr>
          <a:xfrm>
            <a:off x="4667400" y="1320840"/>
            <a:ext cx="4404960" cy="2350080"/>
          </a:xfrm>
          <a:prstGeom prst="rect">
            <a:avLst/>
          </a:prstGeom>
          <a:ln>
            <a:noFill/>
          </a:ln>
        </p:spPr>
      </p:pic>
      <p:sp>
        <p:nvSpPr>
          <p:cNvPr id="812" name="CustomShape 3"/>
          <p:cNvSpPr/>
          <p:nvPr/>
        </p:nvSpPr>
        <p:spPr>
          <a:xfrm>
            <a:off x="8093160" y="3009240"/>
            <a:ext cx="257040" cy="228600"/>
          </a:xfrm>
          <a:prstGeom prst="ellipse">
            <a:avLst/>
          </a:prstGeom>
          <a:noFill/>
          <a:ln w="6480">
            <a:solidFill>
              <a:srgbClr val="ff0000"/>
            </a:solidFill>
            <a:miter/>
          </a:ln>
        </p:spPr>
        <p:style>
          <a:lnRef idx="0"/>
          <a:fillRef idx="0"/>
          <a:effectRef idx="0"/>
          <a:fontRef idx="minor"/>
        </p:style>
      </p:sp>
      <p:sp>
        <p:nvSpPr>
          <p:cNvPr id="813" name="CustomShape 4"/>
          <p:cNvSpPr/>
          <p:nvPr/>
        </p:nvSpPr>
        <p:spPr>
          <a:xfrm>
            <a:off x="8380080" y="3037320"/>
            <a:ext cx="130320" cy="213480"/>
          </a:xfrm>
          <a:prstGeom prst="rect">
            <a:avLst/>
          </a:prstGeom>
          <a:noFill/>
          <a:ln>
            <a:noFill/>
          </a:ln>
        </p:spPr>
        <p:style>
          <a:lnRef idx="0"/>
          <a:fillRef idx="0"/>
          <a:effectRef idx="0"/>
          <a:fontRef idx="minor"/>
        </p:style>
        <p:txBody>
          <a:bodyPr lIns="0" rIns="0" tIns="0" bIns="0"/>
          <a:p>
            <a:pPr>
              <a:lnSpc>
                <a:spcPct val="100000"/>
              </a:lnSpc>
            </a:pPr>
            <a:r>
              <a:rPr lang="en-US" sz="1400" spc="-1" strike="noStrike">
                <a:solidFill>
                  <a:srgbClr val="ff0000"/>
                </a:solidFill>
                <a:uFill>
                  <a:solidFill>
                    <a:srgbClr val="ffffff"/>
                  </a:solidFill>
                </a:uFill>
                <a:latin typeface="Arial"/>
                <a:ea typeface="Arial Unicode MS"/>
              </a:rPr>
              <a:t>1</a:t>
            </a:r>
            <a:endParaRPr lang="en-US" sz="1800" spc="-1" strike="noStrike">
              <a:solidFill>
                <a:srgbClr val="000000"/>
              </a:solidFill>
              <a:uFill>
                <a:solidFill>
                  <a:srgbClr val="ffffff"/>
                </a:solidFill>
              </a:uFill>
              <a:latin typeface="Arial"/>
            </a:endParaRPr>
          </a:p>
        </p:txBody>
      </p:sp>
      <p:sp>
        <p:nvSpPr>
          <p:cNvPr id="814" name="CustomShape 5"/>
          <p:cNvSpPr/>
          <p:nvPr/>
        </p:nvSpPr>
        <p:spPr>
          <a:xfrm rot="5400000">
            <a:off x="6727680" y="2547720"/>
            <a:ext cx="803520" cy="2184480"/>
          </a:xfrm>
          <a:prstGeom prst="curvedConnector2">
            <a:avLst/>
          </a:prstGeom>
          <a:noFill/>
          <a:ln w="6480">
            <a:solidFill>
              <a:srgbClr val="ff0000"/>
            </a:solidFill>
            <a:round/>
            <a:tailEnd len="med" type="triangle" w="med"/>
          </a:ln>
        </p:spPr>
        <p:style>
          <a:lnRef idx="1">
            <a:schemeClr val="accent1"/>
          </a:lnRef>
          <a:fillRef idx="0">
            <a:schemeClr val="accent1"/>
          </a:fillRef>
          <a:effectRef idx="0">
            <a:schemeClr val="accent1"/>
          </a:effectRef>
          <a:fontRef idx="minor"/>
        </p:style>
      </p:sp>
      <p:pic>
        <p:nvPicPr>
          <p:cNvPr id="815" name="Picture 9" descr=""/>
          <p:cNvPicPr/>
          <p:nvPr/>
        </p:nvPicPr>
        <p:blipFill>
          <a:blip r:embed="rId3"/>
          <a:stretch/>
        </p:blipFill>
        <p:spPr>
          <a:xfrm>
            <a:off x="365040" y="3388680"/>
            <a:ext cx="5630760" cy="1764720"/>
          </a:xfrm>
          <a:prstGeom prst="rect">
            <a:avLst/>
          </a:prstGeom>
          <a:ln>
            <a:noFill/>
          </a:ln>
        </p:spPr>
      </p:pic>
      <p:sp>
        <p:nvSpPr>
          <p:cNvPr id="816" name="CustomShape 6"/>
          <p:cNvSpPr/>
          <p:nvPr/>
        </p:nvSpPr>
        <p:spPr>
          <a:xfrm>
            <a:off x="1674360" y="3673800"/>
            <a:ext cx="1737000" cy="260280"/>
          </a:xfrm>
          <a:prstGeom prst="ellipse">
            <a:avLst/>
          </a:prstGeom>
          <a:noFill/>
          <a:ln w="6480">
            <a:solidFill>
              <a:srgbClr val="ff0000"/>
            </a:solidFill>
            <a:miter/>
          </a:ln>
        </p:spPr>
        <p:style>
          <a:lnRef idx="0"/>
          <a:fillRef idx="0"/>
          <a:effectRef idx="0"/>
          <a:fontRef idx="minor"/>
        </p:style>
      </p:sp>
      <p:sp>
        <p:nvSpPr>
          <p:cNvPr id="817" name="CustomShape 7"/>
          <p:cNvSpPr/>
          <p:nvPr/>
        </p:nvSpPr>
        <p:spPr>
          <a:xfrm>
            <a:off x="3425400" y="3673800"/>
            <a:ext cx="130320" cy="213480"/>
          </a:xfrm>
          <a:prstGeom prst="rect">
            <a:avLst/>
          </a:prstGeom>
          <a:noFill/>
          <a:ln>
            <a:noFill/>
          </a:ln>
        </p:spPr>
        <p:style>
          <a:lnRef idx="0"/>
          <a:fillRef idx="0"/>
          <a:effectRef idx="0"/>
          <a:fontRef idx="minor"/>
        </p:style>
        <p:txBody>
          <a:bodyPr lIns="0" rIns="0" tIns="0" bIns="0"/>
          <a:p>
            <a:pPr>
              <a:lnSpc>
                <a:spcPct val="100000"/>
              </a:lnSpc>
            </a:pPr>
            <a:r>
              <a:rPr lang="en-US" sz="1400" spc="-1" strike="noStrike">
                <a:solidFill>
                  <a:srgbClr val="ff0000"/>
                </a:solidFill>
                <a:uFill>
                  <a:solidFill>
                    <a:srgbClr val="ffffff"/>
                  </a:solidFill>
                </a:uFill>
                <a:latin typeface="Arial"/>
                <a:ea typeface="Arial Unicode MS"/>
              </a:rPr>
              <a:t>2</a:t>
            </a:r>
            <a:endParaRPr lang="en-US" sz="1800" spc="-1" strike="noStrike">
              <a:solidFill>
                <a:srgbClr val="000000"/>
              </a:solidFill>
              <a:uFill>
                <a:solidFill>
                  <a:srgbClr val="ffffff"/>
                </a:solidFill>
              </a:uFill>
              <a:latin typeface="Arial"/>
            </a:endParaRPr>
          </a:p>
        </p:txBody>
      </p:sp>
      <p:pic>
        <p:nvPicPr>
          <p:cNvPr id="818" name="Picture 12" descr=""/>
          <p:cNvPicPr/>
          <p:nvPr/>
        </p:nvPicPr>
        <p:blipFill>
          <a:blip r:embed="rId4"/>
          <a:stretch/>
        </p:blipFill>
        <p:spPr>
          <a:xfrm>
            <a:off x="6275880" y="4784760"/>
            <a:ext cx="2404440" cy="990720"/>
          </a:xfrm>
          <a:prstGeom prst="rect">
            <a:avLst/>
          </a:prstGeom>
          <a:ln>
            <a:noFill/>
          </a:ln>
        </p:spPr>
      </p:pic>
      <p:sp>
        <p:nvSpPr>
          <p:cNvPr id="819" name="CustomShape 8"/>
          <p:cNvSpPr/>
          <p:nvPr/>
        </p:nvSpPr>
        <p:spPr>
          <a:xfrm>
            <a:off x="6337800" y="5468040"/>
            <a:ext cx="257040" cy="228600"/>
          </a:xfrm>
          <a:prstGeom prst="ellipse">
            <a:avLst/>
          </a:prstGeom>
          <a:noFill/>
          <a:ln w="6480">
            <a:solidFill>
              <a:srgbClr val="ff0000"/>
            </a:solidFill>
            <a:miter/>
          </a:ln>
        </p:spPr>
        <p:style>
          <a:lnRef idx="0"/>
          <a:fillRef idx="0"/>
          <a:effectRef idx="0"/>
          <a:fontRef idx="minor"/>
        </p:style>
      </p:sp>
      <p:sp>
        <p:nvSpPr>
          <p:cNvPr id="820" name="CustomShape 9"/>
          <p:cNvSpPr/>
          <p:nvPr/>
        </p:nvSpPr>
        <p:spPr>
          <a:xfrm>
            <a:off x="6171120" y="5468040"/>
            <a:ext cx="130320" cy="213480"/>
          </a:xfrm>
          <a:prstGeom prst="rect">
            <a:avLst/>
          </a:prstGeom>
          <a:noFill/>
          <a:ln>
            <a:noFill/>
          </a:ln>
        </p:spPr>
        <p:style>
          <a:lnRef idx="0"/>
          <a:fillRef idx="0"/>
          <a:effectRef idx="0"/>
          <a:fontRef idx="minor"/>
        </p:style>
        <p:txBody>
          <a:bodyPr lIns="0" rIns="0" tIns="0" bIns="0"/>
          <a:p>
            <a:pPr>
              <a:lnSpc>
                <a:spcPct val="100000"/>
              </a:lnSpc>
            </a:pPr>
            <a:r>
              <a:rPr lang="en-US" sz="1400" spc="-1" strike="noStrike">
                <a:solidFill>
                  <a:srgbClr val="ff0000"/>
                </a:solidFill>
                <a:uFill>
                  <a:solidFill>
                    <a:srgbClr val="ffffff"/>
                  </a:solidFill>
                </a:uFill>
                <a:latin typeface="Arial"/>
                <a:ea typeface="Arial Unicode MS"/>
              </a:rPr>
              <a:t>3</a:t>
            </a:r>
            <a:endParaRPr lang="en-US" sz="1800" spc="-1" strike="noStrike">
              <a:solidFill>
                <a:srgbClr val="000000"/>
              </a:solidFill>
              <a:uFill>
                <a:solidFill>
                  <a:srgbClr val="ffffff"/>
                </a:solidFill>
              </a:uFill>
              <a:latin typeface="Arial"/>
            </a:endParaRPr>
          </a:p>
        </p:txBody>
      </p:sp>
      <p:sp>
        <p:nvSpPr>
          <p:cNvPr id="821" name="CustomShape 10"/>
          <p:cNvSpPr/>
          <p:nvPr/>
        </p:nvSpPr>
        <p:spPr>
          <a:xfrm>
            <a:off x="4538520" y="5892840"/>
            <a:ext cx="257040" cy="228600"/>
          </a:xfrm>
          <a:prstGeom prst="ellipse">
            <a:avLst/>
          </a:prstGeom>
          <a:noFill/>
          <a:ln w="6480">
            <a:solidFill>
              <a:srgbClr val="ff0000"/>
            </a:solidFill>
            <a:miter/>
          </a:ln>
        </p:spPr>
        <p:style>
          <a:lnRef idx="0"/>
          <a:fillRef idx="0"/>
          <a:effectRef idx="0"/>
          <a:fontRef idx="minor"/>
        </p:style>
      </p:sp>
      <p:sp>
        <p:nvSpPr>
          <p:cNvPr id="822" name="CustomShape 11"/>
          <p:cNvSpPr/>
          <p:nvPr/>
        </p:nvSpPr>
        <p:spPr>
          <a:xfrm>
            <a:off x="4601880" y="5703120"/>
            <a:ext cx="130320" cy="213480"/>
          </a:xfrm>
          <a:prstGeom prst="rect">
            <a:avLst/>
          </a:prstGeom>
          <a:noFill/>
          <a:ln>
            <a:noFill/>
          </a:ln>
        </p:spPr>
        <p:style>
          <a:lnRef idx="0"/>
          <a:fillRef idx="0"/>
          <a:effectRef idx="0"/>
          <a:fontRef idx="minor"/>
        </p:style>
        <p:txBody>
          <a:bodyPr lIns="0" rIns="0" tIns="0" bIns="0"/>
          <a:p>
            <a:pPr>
              <a:lnSpc>
                <a:spcPct val="100000"/>
              </a:lnSpc>
            </a:pPr>
            <a:r>
              <a:rPr lang="en-US" sz="1400" spc="-1" strike="noStrike">
                <a:solidFill>
                  <a:srgbClr val="ff0000"/>
                </a:solidFill>
                <a:uFill>
                  <a:solidFill>
                    <a:srgbClr val="ffffff"/>
                  </a:solidFill>
                </a:uFill>
                <a:latin typeface="Arial"/>
                <a:ea typeface="Arial Unicode MS"/>
              </a:rPr>
              <a:t>4</a:t>
            </a:r>
            <a:endParaRPr lang="en-US" sz="1800" spc="-1" strike="noStrike">
              <a:solidFill>
                <a:srgbClr val="000000"/>
              </a:solidFill>
              <a:uFill>
                <a:solidFill>
                  <a:srgbClr val="ffffff"/>
                </a:solidFill>
              </a:uFill>
              <a:latin typeface="Arial"/>
            </a:endParaRPr>
          </a:p>
        </p:txBody>
      </p:sp>
      <p:sp>
        <p:nvSpPr>
          <p:cNvPr id="823" name="CustomShape 12"/>
          <p:cNvSpPr/>
          <p:nvPr/>
        </p:nvSpPr>
        <p:spPr>
          <a:xfrm>
            <a:off x="1275480" y="6593760"/>
            <a:ext cx="317160" cy="188640"/>
          </a:xfrm>
          <a:prstGeom prst="ellipse">
            <a:avLst/>
          </a:prstGeom>
          <a:noFill/>
          <a:ln w="6480">
            <a:solidFill>
              <a:srgbClr val="ff0000"/>
            </a:solidFill>
            <a:miter/>
          </a:ln>
        </p:spPr>
        <p:style>
          <a:lnRef idx="0"/>
          <a:fillRef idx="0"/>
          <a:effectRef idx="0"/>
          <a:fontRef idx="minor"/>
        </p:style>
      </p:sp>
      <p:sp>
        <p:nvSpPr>
          <p:cNvPr id="824" name="CustomShape 13"/>
          <p:cNvSpPr/>
          <p:nvPr/>
        </p:nvSpPr>
        <p:spPr>
          <a:xfrm>
            <a:off x="1394640" y="6378480"/>
            <a:ext cx="160560" cy="213480"/>
          </a:xfrm>
          <a:prstGeom prst="rect">
            <a:avLst/>
          </a:prstGeom>
          <a:noFill/>
          <a:ln>
            <a:noFill/>
          </a:ln>
        </p:spPr>
        <p:style>
          <a:lnRef idx="0"/>
          <a:fillRef idx="0"/>
          <a:effectRef idx="0"/>
          <a:fontRef idx="minor"/>
        </p:style>
        <p:txBody>
          <a:bodyPr lIns="0" rIns="0" tIns="0" bIns="0"/>
          <a:p>
            <a:pPr>
              <a:lnSpc>
                <a:spcPct val="100000"/>
              </a:lnSpc>
            </a:pPr>
            <a:r>
              <a:rPr lang="en-US" sz="1400" spc="-1" strike="noStrike">
                <a:solidFill>
                  <a:srgbClr val="ff0000"/>
                </a:solidFill>
                <a:uFill>
                  <a:solidFill>
                    <a:srgbClr val="ffffff"/>
                  </a:solidFill>
                </a:uFill>
                <a:latin typeface="Arial"/>
                <a:ea typeface="Arial Unicode MS"/>
              </a:rPr>
              <a:t>5</a:t>
            </a:r>
            <a:endParaRPr lang="en-US" sz="1800" spc="-1" strike="noStrike">
              <a:solidFill>
                <a:srgbClr val="000000"/>
              </a:solidFill>
              <a:uFill>
                <a:solidFill>
                  <a:srgbClr val="ffffff"/>
                </a:solidFill>
              </a:uFill>
              <a:latin typeface="Arial"/>
            </a:endParaRPr>
          </a:p>
        </p:txBody>
      </p:sp>
    </p:spTree>
  </p:cSld>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5" name="TextShape 1"/>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Agenda</a:t>
            </a:r>
            <a:endParaRPr lang="de-DE" sz="1800" spc="-1" strike="noStrike">
              <a:solidFill>
                <a:srgbClr val="000000"/>
              </a:solidFill>
              <a:uFill>
                <a:solidFill>
                  <a:srgbClr val="ffffff"/>
                </a:solidFill>
              </a:uFill>
              <a:latin typeface="Arial"/>
            </a:endParaRPr>
          </a:p>
        </p:txBody>
      </p:sp>
      <p:sp>
        <p:nvSpPr>
          <p:cNvPr id="826" name="TextShape 2"/>
          <p:cNvSpPr txBox="1"/>
          <p:nvPr/>
        </p:nvSpPr>
        <p:spPr>
          <a:xfrm>
            <a:off x="324000" y="1692000"/>
            <a:ext cx="8494200" cy="4200480"/>
          </a:xfrm>
          <a:prstGeom prst="rect">
            <a:avLst/>
          </a:prstGeom>
          <a:noFill/>
          <a:ln>
            <a:noFill/>
          </a:ln>
        </p:spPr>
        <p:txBody>
          <a:bodyPr lIns="0" rIns="0" tIns="0" bIns="0"/>
          <a:p>
            <a:pPr lvl="1" marL="180000" indent="-179640">
              <a:lnSpc>
                <a:spcPct val="100000"/>
              </a:lnSpc>
              <a:buClr>
                <a:srgbClr val="f0ab00"/>
              </a:buClr>
              <a:buFont typeface="Wingdings" charset="2"/>
              <a:buChar char=""/>
            </a:pPr>
            <a:r>
              <a:rPr lang="de-DE" sz="1800" spc="-1" strike="noStrike">
                <a:solidFill>
                  <a:srgbClr val="b8b8b8"/>
                </a:solidFill>
                <a:uFill>
                  <a:solidFill>
                    <a:srgbClr val="ffffff"/>
                  </a:solidFill>
                </a:uFill>
                <a:latin typeface="Arial"/>
              </a:rPr>
              <a:t>Smartphone Tracking for Split-Fleet Regattas</a:t>
            </a:r>
            <a:endParaRPr lang="de-DE" sz="16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b8b8b8"/>
                </a:solidFill>
                <a:uFill>
                  <a:solidFill>
                    <a:srgbClr val="ffffff"/>
                  </a:solidFill>
                </a:uFill>
                <a:latin typeface="Arial"/>
              </a:rPr>
              <a:t>Defining Series and Fleets in the Regatta</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b8b8b8"/>
                </a:solidFill>
                <a:uFill>
                  <a:solidFill>
                    <a:srgbClr val="ffffff"/>
                  </a:solidFill>
                </a:uFill>
                <a:latin typeface="Arial"/>
              </a:rPr>
              <a:t>Assigning Competitors to their Fleet Races</a:t>
            </a:r>
            <a:endParaRPr lang="de-DE" sz="14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Known Issues, Outlook</a:t>
            </a:r>
            <a:endParaRPr lang="de-DE" sz="16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Importing Competitors from External Regatta Management System</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Using Race Manager-Based Result Entry and External Scoring System</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Correcting Wrongly Pinged Mark Positions</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Obtaining the Apps (http://byc.sapsailing.com/apps)</a:t>
            </a:r>
            <a:endParaRPr lang="de-DE" sz="1400" spc="-1" strike="noStrike">
              <a:solidFill>
                <a:srgbClr val="000000"/>
              </a:solidFill>
              <a:uFill>
                <a:solidFill>
                  <a:srgbClr val="ffffff"/>
                </a:solidFill>
              </a:uFill>
              <a:latin typeface="Arial"/>
            </a:endParaRPr>
          </a:p>
          <a:p>
            <a:pPr lvl="2" marL="360000" indent="-180720">
              <a:lnSpc>
                <a:spcPct val="100000"/>
              </a:lnSpc>
              <a:buClr>
                <a:srgbClr val="666666"/>
              </a:buClr>
              <a:buFont typeface="Arial"/>
              <a:buChar char="–"/>
            </a:pPr>
            <a:r>
              <a:rPr lang="de-DE" sz="1600" spc="-1" strike="noStrike">
                <a:solidFill>
                  <a:srgbClr val="000000"/>
                </a:solidFill>
                <a:uFill>
                  <a:solidFill>
                    <a:srgbClr val="ffffff"/>
                  </a:solidFill>
                </a:uFill>
                <a:latin typeface="Arial"/>
              </a:rPr>
              <a:t>User Management</a:t>
            </a:r>
            <a:endParaRPr lang="de-DE" sz="1400" spc="-1" strike="noStrike">
              <a:solidFill>
                <a:srgbClr val="000000"/>
              </a:solidFill>
              <a:uFill>
                <a:solidFill>
                  <a:srgbClr val="ffffff"/>
                </a:solidFill>
              </a:uFill>
              <a:latin typeface="Arial"/>
            </a:endParaRPr>
          </a:p>
        </p:txBody>
      </p:sp>
    </p:spTree>
  </p:cSld>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7" name="TextShape 1"/>
          <p:cNvSpPr txBox="1"/>
          <p:nvPr/>
        </p:nvSpPr>
        <p:spPr>
          <a:xfrm>
            <a:off x="324000" y="2444400"/>
            <a:ext cx="8495640" cy="738360"/>
          </a:xfrm>
          <a:prstGeom prst="rect">
            <a:avLst/>
          </a:prstGeom>
          <a:noFill/>
          <a:ln>
            <a:noFill/>
          </a:ln>
        </p:spPr>
        <p:txBody>
          <a:bodyPr lIns="0" rIns="0" tIns="0" bIns="0"/>
          <a:p>
            <a:pPr>
              <a:lnSpc>
                <a:spcPct val="100000"/>
              </a:lnSpc>
            </a:pPr>
            <a:r>
              <a:rPr b="1" lang="de-DE" sz="4800" spc="-1" strike="noStrike">
                <a:solidFill>
                  <a:srgbClr val="000000"/>
                </a:solidFill>
                <a:uFill>
                  <a:solidFill>
                    <a:srgbClr val="ffffff"/>
                  </a:solidFill>
                </a:uFill>
                <a:latin typeface="Arial"/>
              </a:rPr>
              <a:t>Thank you</a:t>
            </a:r>
            <a:endParaRPr lang="de-DE" sz="1800" spc="-1" strike="noStrike">
              <a:solidFill>
                <a:srgbClr val="000000"/>
              </a:solidFill>
              <a:uFill>
                <a:solidFill>
                  <a:srgbClr val="ffffff"/>
                </a:solidFill>
              </a:uFill>
              <a:latin typeface="Arial"/>
            </a:endParaRPr>
          </a:p>
        </p:txBody>
      </p:sp>
      <p:sp>
        <p:nvSpPr>
          <p:cNvPr id="828" name="TextShape 2"/>
          <p:cNvSpPr txBox="1"/>
          <p:nvPr/>
        </p:nvSpPr>
        <p:spPr>
          <a:xfrm>
            <a:off x="324000" y="4604400"/>
            <a:ext cx="8496000" cy="1477080"/>
          </a:xfrm>
          <a:prstGeom prst="rect">
            <a:avLst/>
          </a:prstGeom>
          <a:noFill/>
          <a:ln>
            <a:noFill/>
          </a:ln>
        </p:spPr>
        <p:txBody>
          <a:bodyPr lIns="0" rIns="0" tIns="0" bIns="0" anchor="b"/>
          <a:p>
            <a:pPr>
              <a:lnSpc>
                <a:spcPct val="100000"/>
              </a:lnSpc>
            </a:pPr>
            <a:r>
              <a:rPr lang="de-DE" sz="1600" spc="-1" strike="noStrike">
                <a:solidFill>
                  <a:srgbClr val="000000"/>
                </a:solidFill>
                <a:uFill>
                  <a:solidFill>
                    <a:srgbClr val="ffffff"/>
                  </a:solidFill>
                </a:uFill>
                <a:latin typeface="Arial"/>
              </a:rPr>
              <a:t>Contact information:</a:t>
            </a:r>
            <a:endParaRPr b="1" lang="de-DE" sz="1800" spc="-1" strike="noStrike">
              <a:solidFill>
                <a:srgbClr val="000000"/>
              </a:solidFill>
              <a:uFill>
                <a:solidFill>
                  <a:srgbClr val="ffffff"/>
                </a:solidFill>
              </a:uFill>
              <a:latin typeface="Arial"/>
            </a:endParaRPr>
          </a:p>
          <a:p>
            <a:pPr>
              <a:lnSpc>
                <a:spcPct val="100000"/>
              </a:lnSpc>
            </a:pPr>
            <a:r>
              <a:rPr lang="de-DE" sz="1600" spc="-1" strike="noStrike">
                <a:solidFill>
                  <a:srgbClr val="000000"/>
                </a:solidFill>
                <a:uFill>
                  <a:solidFill>
                    <a:srgbClr val="ffffff"/>
                  </a:solidFill>
                </a:uFill>
                <a:latin typeface="Arial"/>
              </a:rPr>
              <a:t>axel.uhl@sap.com</a:t>
            </a:r>
            <a:endParaRPr b="1" lang="de-DE" sz="1800" spc="-1" strike="noStrike">
              <a:solidFill>
                <a:srgbClr val="000000"/>
              </a:solidFill>
              <a:uFill>
                <a:solidFill>
                  <a:srgbClr val="ffffff"/>
                </a:solidFill>
              </a:uFill>
              <a:latin typeface="Arial"/>
            </a:endParaRPr>
          </a:p>
        </p:txBody>
      </p:sp>
      <p:pic>
        <p:nvPicPr>
          <p:cNvPr id="829" name="Picture 3" descr=""/>
          <p:cNvPicPr/>
          <p:nvPr/>
        </p:nvPicPr>
        <p:blipFill>
          <a:blip r:embed="rId1"/>
          <a:stretch/>
        </p:blipFill>
        <p:spPr>
          <a:xfrm>
            <a:off x="6000840" y="3415680"/>
            <a:ext cx="2571480" cy="1711440"/>
          </a:xfrm>
          <a:prstGeom prst="rect">
            <a:avLst/>
          </a:prstGeom>
          <a:ln>
            <a:noFill/>
          </a:ln>
        </p:spPr>
      </p:pic>
      <p:pic>
        <p:nvPicPr>
          <p:cNvPr id="830" name="Picture 5" descr=""/>
          <p:cNvPicPr/>
          <p:nvPr/>
        </p:nvPicPr>
        <p:blipFill>
          <a:blip r:embed="rId2"/>
          <a:stretch/>
        </p:blipFill>
        <p:spPr>
          <a:xfrm>
            <a:off x="3280680" y="3409920"/>
            <a:ext cx="2580120" cy="1717200"/>
          </a:xfrm>
          <a:prstGeom prst="rect">
            <a:avLst/>
          </a:prstGeom>
          <a:ln>
            <a:noFill/>
          </a:ln>
        </p:spPr>
      </p:pic>
      <p:pic>
        <p:nvPicPr>
          <p:cNvPr id="831" name="Picture 2" descr=""/>
          <p:cNvPicPr/>
          <p:nvPr/>
        </p:nvPicPr>
        <p:blipFill>
          <a:blip r:embed="rId3"/>
          <a:stretch/>
        </p:blipFill>
        <p:spPr>
          <a:xfrm>
            <a:off x="349200" y="3371040"/>
            <a:ext cx="2782080" cy="1744560"/>
          </a:xfrm>
          <a:prstGeom prst="rect">
            <a:avLst/>
          </a:prstGeom>
          <a:ln w="9360">
            <a:noFill/>
          </a:ln>
        </p:spPr>
      </p:pic>
    </p:spTree>
  </p:cSld>
</p:sld>
</file>

<file path=ppt/slides/slide58.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Tree>
  </p:cSld>
</p:sld>
</file>

<file path=ppt/slides/slide59.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4" name="TextShape 1"/>
          <p:cNvSpPr txBox="1"/>
          <p:nvPr/>
        </p:nvSpPr>
        <p:spPr>
          <a:xfrm>
            <a:off x="324000" y="1692000"/>
            <a:ext cx="5218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Live Events and Rich Archive for Sailing Regattas</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Hundreds of Sailing Events</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Thousands of Races Tracked</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All of them with Live Tracking at the Time</a:t>
            </a:r>
            <a:endParaRPr lang="de-DE" sz="16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Race Management Support</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App helps organizers to stay on top of the event</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Live Scoring, Live Leaderboards, Live Analyses</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Audience Information about Schedules, Updates</a:t>
            </a:r>
            <a:endParaRPr lang="de-DE" sz="16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So far available only to SAP-Sponsored events.</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Now SAP Sailing Analytics “go Club”</a:t>
            </a:r>
            <a:endParaRPr b="1" lang="de-DE" sz="1800" spc="-1" strike="noStrike">
              <a:solidFill>
                <a:srgbClr val="000000"/>
              </a:solidFill>
              <a:uFill>
                <a:solidFill>
                  <a:srgbClr val="ffffff"/>
                </a:solidFill>
              </a:uFill>
              <a:latin typeface="Arial"/>
            </a:endParaRPr>
          </a:p>
        </p:txBody>
      </p:sp>
      <p:sp>
        <p:nvSpPr>
          <p:cNvPr id="365" name="TextShape 2"/>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SAP Sailing Analytics – Overview</a:t>
            </a:r>
            <a:endParaRPr lang="de-DE" sz="1800" spc="-1" strike="noStrike">
              <a:solidFill>
                <a:srgbClr val="000000"/>
              </a:solidFill>
              <a:uFill>
                <a:solidFill>
                  <a:srgbClr val="ffffff"/>
                </a:solidFill>
              </a:uFill>
              <a:latin typeface="Arial"/>
            </a:endParaRPr>
          </a:p>
        </p:txBody>
      </p:sp>
      <p:pic>
        <p:nvPicPr>
          <p:cNvPr id="366" name="Picture 3" descr=""/>
          <p:cNvPicPr/>
          <p:nvPr/>
        </p:nvPicPr>
        <p:blipFill>
          <a:blip r:embed="rId1"/>
          <a:stretch/>
        </p:blipFill>
        <p:spPr>
          <a:xfrm>
            <a:off x="5682600" y="1692000"/>
            <a:ext cx="3135600" cy="384048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7" name="TextShape 1"/>
          <p:cNvSpPr txBox="1"/>
          <p:nvPr/>
        </p:nvSpPr>
        <p:spPr>
          <a:xfrm>
            <a:off x="324000" y="1692000"/>
            <a:ext cx="521820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Live Events and Rich Archive for Sailing Regattas</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Hundreds of Sailing Events</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Thousands of Races Tracked</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All of them with Live Tracking at the Time</a:t>
            </a:r>
            <a:endParaRPr lang="de-DE" sz="16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Race Management Support</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App helps organizers to stay on top of the event</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Live Scoring, Live Leaderboards, Live Analyses</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Audience Information about Schedules, Updates</a:t>
            </a:r>
            <a:endParaRPr lang="de-DE" sz="16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So far available only to SAP-Sponsored Events</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Now SAP Sailing Analytics “go Club”</a:t>
            </a:r>
            <a:endParaRPr b="1" lang="de-DE" sz="1800" spc="-1" strike="noStrike">
              <a:solidFill>
                <a:srgbClr val="000000"/>
              </a:solidFill>
              <a:uFill>
                <a:solidFill>
                  <a:srgbClr val="ffffff"/>
                </a:solidFill>
              </a:uFill>
              <a:latin typeface="Arial"/>
            </a:endParaRPr>
          </a:p>
        </p:txBody>
      </p:sp>
      <p:sp>
        <p:nvSpPr>
          <p:cNvPr id="368" name="TextShape 2"/>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SAP Sailing Analytics – Top Features</a:t>
            </a:r>
            <a:endParaRPr lang="de-DE" sz="1800" spc="-1" strike="noStrike">
              <a:solidFill>
                <a:srgbClr val="000000"/>
              </a:solidFill>
              <a:uFill>
                <a:solidFill>
                  <a:srgbClr val="ffffff"/>
                </a:solidFill>
              </a:uFill>
              <a:latin typeface="Arial"/>
            </a:endParaRPr>
          </a:p>
        </p:txBody>
      </p:sp>
      <p:pic>
        <p:nvPicPr>
          <p:cNvPr id="369" name="Picture 3" descr=""/>
          <p:cNvPicPr/>
          <p:nvPr/>
        </p:nvPicPr>
        <p:blipFill>
          <a:blip r:embed="rId1"/>
          <a:stretch/>
        </p:blipFill>
        <p:spPr>
          <a:xfrm>
            <a:off x="5682600" y="1692000"/>
            <a:ext cx="3135600" cy="384048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0" name="TextShape 1"/>
          <p:cNvSpPr txBox="1"/>
          <p:nvPr/>
        </p:nvSpPr>
        <p:spPr>
          <a:xfrm>
            <a:off x="324000" y="1692000"/>
            <a:ext cx="524628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Feature your own Space</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Advertise your own Events in Nice Web Site</a:t>
            </a:r>
            <a:endParaRPr lang="de-DE" sz="16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Manage your own Regattas</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Race Management App for Schedules / Scoring</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Keep Audience up to date</a:t>
            </a:r>
            <a:endParaRPr lang="de-DE" sz="16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Get a Beautiful Web Site for your Event Quickly</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Support Live Tracking using Smart Phones</a:t>
            </a:r>
            <a:endParaRPr b="1" lang="de-DE" sz="18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Link Video Footage to Tracked Races</a:t>
            </a:r>
            <a:endParaRPr b="1" lang="de-DE" sz="1800" spc="-1" strike="noStrike">
              <a:solidFill>
                <a:srgbClr val="000000"/>
              </a:solidFill>
              <a:uFill>
                <a:solidFill>
                  <a:srgbClr val="ffffff"/>
                </a:solidFill>
              </a:uFill>
              <a:latin typeface="Arial"/>
            </a:endParaRPr>
          </a:p>
        </p:txBody>
      </p:sp>
      <p:sp>
        <p:nvSpPr>
          <p:cNvPr id="371" name="TextShape 2"/>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SAP Sailing Analytics – What’s in it for Your Club?</a:t>
            </a:r>
            <a:endParaRPr lang="de-DE" sz="1800" spc="-1" strike="noStrike">
              <a:solidFill>
                <a:srgbClr val="000000"/>
              </a:solidFill>
              <a:uFill>
                <a:solidFill>
                  <a:srgbClr val="ffffff"/>
                </a:solidFill>
              </a:uFill>
              <a:latin typeface="Arial"/>
            </a:endParaRPr>
          </a:p>
        </p:txBody>
      </p:sp>
      <p:pic>
        <p:nvPicPr>
          <p:cNvPr id="372" name="Picture 6" descr=""/>
          <p:cNvPicPr/>
          <p:nvPr/>
        </p:nvPicPr>
        <p:blipFill>
          <a:blip r:embed="rId1"/>
          <a:stretch/>
        </p:blipFill>
        <p:spPr>
          <a:xfrm>
            <a:off x="5664960" y="1692000"/>
            <a:ext cx="3154680" cy="2106000"/>
          </a:xfrm>
          <a:prstGeom prst="rect">
            <a:avLst/>
          </a:prstGeom>
          <a:ln>
            <a:noFill/>
          </a:ln>
        </p:spPr>
      </p:pic>
      <p:pic>
        <p:nvPicPr>
          <p:cNvPr id="373" name="Picture 7" descr=""/>
          <p:cNvPicPr/>
          <p:nvPr/>
        </p:nvPicPr>
        <p:blipFill>
          <a:blip r:embed="rId2"/>
          <a:stretch/>
        </p:blipFill>
        <p:spPr>
          <a:xfrm>
            <a:off x="5662440" y="4343400"/>
            <a:ext cx="3157200" cy="2062800"/>
          </a:xfrm>
          <a:prstGeom prst="rect">
            <a:avLst/>
          </a:prstGeom>
          <a:ln>
            <a:noFill/>
          </a:ln>
        </p:spPr>
      </p:pic>
      <p:pic>
        <p:nvPicPr>
          <p:cNvPr id="374" name="Picture 8" descr=""/>
          <p:cNvPicPr/>
          <p:nvPr/>
        </p:nvPicPr>
        <p:blipFill>
          <a:blip r:embed="rId3"/>
          <a:stretch/>
        </p:blipFill>
        <p:spPr>
          <a:xfrm>
            <a:off x="324000" y="5019120"/>
            <a:ext cx="793080" cy="1387080"/>
          </a:xfrm>
          <a:prstGeom prst="rect">
            <a:avLst/>
          </a:prstGeom>
          <a:ln>
            <a:noFill/>
          </a:ln>
        </p:spPr>
      </p:pic>
      <p:pic>
        <p:nvPicPr>
          <p:cNvPr id="375" name="Picture 4" descr=""/>
          <p:cNvPicPr/>
          <p:nvPr/>
        </p:nvPicPr>
        <p:blipFill>
          <a:blip r:embed="rId4"/>
          <a:stretch/>
        </p:blipFill>
        <p:spPr>
          <a:xfrm>
            <a:off x="1251360" y="5019120"/>
            <a:ext cx="778320" cy="1387080"/>
          </a:xfrm>
          <a:prstGeom prst="rect">
            <a:avLst/>
          </a:prstGeom>
          <a:ln>
            <a:noFill/>
          </a:ln>
        </p:spPr>
      </p:pic>
      <p:pic>
        <p:nvPicPr>
          <p:cNvPr id="376" name="Picture 10" descr=""/>
          <p:cNvPicPr/>
          <p:nvPr/>
        </p:nvPicPr>
        <p:blipFill>
          <a:blip r:embed="rId5"/>
          <a:stretch/>
        </p:blipFill>
        <p:spPr>
          <a:xfrm>
            <a:off x="2147040" y="5019120"/>
            <a:ext cx="780120" cy="1387080"/>
          </a:xfrm>
          <a:prstGeom prst="rect">
            <a:avLst/>
          </a:prstGeom>
          <a:ln>
            <a:noFill/>
          </a:ln>
        </p:spPr>
      </p:pic>
      <p:pic>
        <p:nvPicPr>
          <p:cNvPr id="377" name="Picture 12" descr=""/>
          <p:cNvPicPr/>
          <p:nvPr/>
        </p:nvPicPr>
        <p:blipFill>
          <a:blip r:embed="rId6"/>
          <a:stretch/>
        </p:blipFill>
        <p:spPr>
          <a:xfrm>
            <a:off x="3044520" y="5019120"/>
            <a:ext cx="2370600" cy="138708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8" name="TextShape 1"/>
          <p:cNvSpPr txBox="1"/>
          <p:nvPr/>
        </p:nvSpPr>
        <p:spPr>
          <a:xfrm>
            <a:off x="324000" y="1692000"/>
            <a:ext cx="5246280" cy="3831480"/>
          </a:xfrm>
          <a:prstGeom prst="rect">
            <a:avLst/>
          </a:prstGeom>
          <a:noFill/>
          <a:ln>
            <a:noFill/>
          </a:ln>
        </p:spPr>
        <p:txBody>
          <a:bodyPr lIns="0" rIns="0" tIns="0" bIns="0"/>
          <a:p>
            <a:pPr>
              <a:lnSpc>
                <a:spcPct val="100000"/>
              </a:lnSpc>
            </a:pPr>
            <a:r>
              <a:rPr lang="de-DE" sz="1800" spc="-1" strike="noStrike">
                <a:solidFill>
                  <a:srgbClr val="000000"/>
                </a:solidFill>
                <a:uFill>
                  <a:solidFill>
                    <a:srgbClr val="ffffff"/>
                  </a:solidFill>
                </a:uFill>
                <a:latin typeface="Arial"/>
              </a:rPr>
              <a:t>Live Leaderboards</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Based on Race Manager App at Race Finish</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Live In-Race Ranking when Tracking in Place</a:t>
            </a:r>
            <a:endParaRPr lang="de-DE" sz="16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Supporting Handicap Formulas (ToT, ToD)</a:t>
            </a:r>
            <a:endParaRPr lang="de-DE" sz="1600" spc="-1" strike="noStrike">
              <a:solidFill>
                <a:srgbClr val="000000"/>
              </a:solidFill>
              <a:uFill>
                <a:solidFill>
                  <a:srgbClr val="ffffff"/>
                </a:solidFill>
              </a:uFill>
              <a:latin typeface="Arial"/>
            </a:endParaRPr>
          </a:p>
          <a:p>
            <a:pPr>
              <a:lnSpc>
                <a:spcPct val="100000"/>
              </a:lnSpc>
            </a:pPr>
            <a:r>
              <a:rPr lang="de-DE" sz="1800" spc="-1" strike="noStrike">
                <a:solidFill>
                  <a:srgbClr val="000000"/>
                </a:solidFill>
                <a:uFill>
                  <a:solidFill>
                    <a:srgbClr val="ffffff"/>
                  </a:solidFill>
                </a:uFill>
                <a:latin typeface="Arial"/>
              </a:rPr>
              <a:t>Live Statistics</a:t>
            </a:r>
            <a:endParaRPr b="1" lang="de-DE" sz="1800" spc="-1" strike="noStrike">
              <a:solidFill>
                <a:srgbClr val="000000"/>
              </a:solidFill>
              <a:uFill>
                <a:solidFill>
                  <a:srgbClr val="ffffff"/>
                </a:solidFill>
              </a:uFill>
              <a:latin typeface="Arial"/>
            </a:endParaRPr>
          </a:p>
          <a:p>
            <a:pPr lvl="1" marL="180000" indent="-179640">
              <a:lnSpc>
                <a:spcPct val="100000"/>
              </a:lnSpc>
              <a:buClr>
                <a:srgbClr val="f0ab00"/>
              </a:buClr>
              <a:buFont typeface="Wingdings" charset="2"/>
              <a:buChar char=""/>
            </a:pPr>
            <a:r>
              <a:rPr lang="de-DE" sz="1800" spc="-1" strike="noStrike">
                <a:solidFill>
                  <a:srgbClr val="000000"/>
                </a:solidFill>
                <a:uFill>
                  <a:solidFill>
                    <a:srgbClr val="ffffff"/>
                  </a:solidFill>
                </a:uFill>
                <a:latin typeface="Arial"/>
              </a:rPr>
              <a:t>Ranks, Points (w/o Tracking), Gap, Speed, …</a:t>
            </a:r>
            <a:endParaRPr lang="de-DE" sz="1600" spc="-1" strike="noStrike">
              <a:solidFill>
                <a:srgbClr val="000000"/>
              </a:solidFill>
              <a:uFill>
                <a:solidFill>
                  <a:srgbClr val="ffffff"/>
                </a:solidFill>
              </a:uFill>
              <a:latin typeface="Arial"/>
            </a:endParaRPr>
          </a:p>
        </p:txBody>
      </p:sp>
      <p:sp>
        <p:nvSpPr>
          <p:cNvPr id="379" name="TextShape 2"/>
          <p:cNvSpPr txBox="1"/>
          <p:nvPr/>
        </p:nvSpPr>
        <p:spPr>
          <a:xfrm>
            <a:off x="324000" y="324000"/>
            <a:ext cx="8495640" cy="755640"/>
          </a:xfrm>
          <a:prstGeom prst="rect">
            <a:avLst/>
          </a:prstGeom>
          <a:noFill/>
          <a:ln>
            <a:noFill/>
          </a:ln>
        </p:spPr>
        <p:txBody>
          <a:bodyPr lIns="0" rIns="0" tIns="0" bIns="0" anchor="ctr"/>
          <a:p>
            <a:pPr>
              <a:lnSpc>
                <a:spcPct val="100000"/>
              </a:lnSpc>
            </a:pPr>
            <a:r>
              <a:rPr b="1" lang="de-DE" sz="2400" spc="-1" strike="noStrike">
                <a:solidFill>
                  <a:srgbClr val="666666"/>
                </a:solidFill>
                <a:uFill>
                  <a:solidFill>
                    <a:srgbClr val="ffffff"/>
                  </a:solidFill>
                </a:uFill>
                <a:latin typeface="Arial"/>
              </a:rPr>
              <a:t>SAP Sailing Analytics – Live Leaderboards</a:t>
            </a:r>
            <a:endParaRPr lang="de-DE" sz="1800" spc="-1" strike="noStrike">
              <a:solidFill>
                <a:srgbClr val="000000"/>
              </a:solidFill>
              <a:uFill>
                <a:solidFill>
                  <a:srgbClr val="ffffff"/>
                </a:solidFill>
              </a:uFill>
              <a:latin typeface="Arial"/>
            </a:endParaRPr>
          </a:p>
        </p:txBody>
      </p:sp>
      <p:pic>
        <p:nvPicPr>
          <p:cNvPr id="380" name="Picture 3" descr=""/>
          <p:cNvPicPr/>
          <p:nvPr/>
        </p:nvPicPr>
        <p:blipFill>
          <a:blip r:embed="rId1"/>
          <a:stretch/>
        </p:blipFill>
        <p:spPr>
          <a:xfrm>
            <a:off x="5172120" y="4056480"/>
            <a:ext cx="3643560" cy="2091600"/>
          </a:xfrm>
          <a:prstGeom prst="rect">
            <a:avLst/>
          </a:prstGeom>
          <a:ln>
            <a:noFill/>
          </a:ln>
        </p:spPr>
      </p:pic>
      <p:pic>
        <p:nvPicPr>
          <p:cNvPr id="381" name="Picture 4" descr=""/>
          <p:cNvPicPr/>
          <p:nvPr/>
        </p:nvPicPr>
        <p:blipFill>
          <a:blip r:embed="rId2"/>
          <a:stretch/>
        </p:blipFill>
        <p:spPr>
          <a:xfrm>
            <a:off x="5172120" y="1692000"/>
            <a:ext cx="3647520" cy="2134080"/>
          </a:xfrm>
          <a:prstGeom prst="rect">
            <a:avLst/>
          </a:prstGeom>
          <a:ln>
            <a:noFill/>
          </a:ln>
        </p:spPr>
      </p:pic>
      <p:pic>
        <p:nvPicPr>
          <p:cNvPr id="382" name="Picture 11" descr=""/>
          <p:cNvPicPr/>
          <p:nvPr/>
        </p:nvPicPr>
        <p:blipFill>
          <a:blip r:embed="rId3"/>
          <a:stretch/>
        </p:blipFill>
        <p:spPr>
          <a:xfrm>
            <a:off x="324000" y="4056480"/>
            <a:ext cx="3574440" cy="209160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SAP_2013_v1.1</Template>
  <TotalTime>9</TotalTime>
  <Application>LibreOffice/5.0.5.2$Linux_X86_64 LibreOffice_project/00m0$Build-2</Application>
  <Paragraphs>504</Paragraphs>
  <Company>SAP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2013-03-18T12:38:06Z</dcterms:created>
  <dc:creator>Axel Uhl</dc:creator>
  <dc:language>en-US</dc:language>
  <dcterms:modified xsi:type="dcterms:W3CDTF">2016-03-04T10:11:05Z</dcterms:modified>
  <cp:revision>496</cp:revision>
  <dc:title>SAP Sailing Analytics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SAP</vt:lpwstr>
  </property>
  <property fmtid="{D5CDD505-2E9C-101B-9397-08002B2CF9AE}" pid="4" name="HiddenSlides">
    <vt:i4>2</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10</vt:i4>
  </property>
  <property fmtid="{D5CDD505-2E9C-101B-9397-08002B2CF9AE}" pid="9" name="PresentationFormat">
    <vt:lpwstr>On-screen Show (4:3)</vt:lpwstr>
  </property>
  <property fmtid="{D5CDD505-2E9C-101B-9397-08002B2CF9AE}" pid="10" name="ScaleCrop">
    <vt:bool>0</vt:bool>
  </property>
  <property fmtid="{D5CDD505-2E9C-101B-9397-08002B2CF9AE}" pid="11" name="ShareDoc">
    <vt:bool>0</vt:bool>
  </property>
  <property fmtid="{D5CDD505-2E9C-101B-9397-08002B2CF9AE}" pid="12" name="Slides">
    <vt:i4>59</vt:i4>
  </property>
  <property fmtid="{D5CDD505-2E9C-101B-9397-08002B2CF9AE}" pid="13" name="_AdHocReviewCycleID">
    <vt:i4>1357826825</vt:i4>
  </property>
  <property fmtid="{D5CDD505-2E9C-101B-9397-08002B2CF9AE}" pid="14" name="_AuthorEmail">
    <vt:lpwstr>heidi.bitz@sap.com</vt:lpwstr>
  </property>
  <property fmtid="{D5CDD505-2E9C-101B-9397-08002B2CF9AE}" pid="15" name="_AuthorEmailDisplayName">
    <vt:lpwstr>Bitz, Heidi</vt:lpwstr>
  </property>
  <property fmtid="{D5CDD505-2E9C-101B-9397-08002B2CF9AE}" pid="16" name="_EmailSubject">
    <vt:lpwstr>Color Palette/Stationery Next Steps </vt:lpwstr>
  </property>
</Properties>
</file>